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1" r:id="rId1"/>
  </p:sldMasterIdLst>
  <p:notesMasterIdLst>
    <p:notesMasterId r:id="rId22"/>
  </p:notesMasterIdLst>
  <p:sldIdLst>
    <p:sldId id="256" r:id="rId2"/>
    <p:sldId id="257" r:id="rId3"/>
    <p:sldId id="258" r:id="rId4"/>
    <p:sldId id="259" r:id="rId5"/>
    <p:sldId id="260" r:id="rId6"/>
    <p:sldId id="263" r:id="rId7"/>
    <p:sldId id="264" r:id="rId8"/>
    <p:sldId id="265" r:id="rId9"/>
    <p:sldId id="266" r:id="rId10"/>
    <p:sldId id="273" r:id="rId11"/>
    <p:sldId id="274" r:id="rId12"/>
    <p:sldId id="275" r:id="rId13"/>
    <p:sldId id="280" r:id="rId14"/>
    <p:sldId id="281" r:id="rId15"/>
    <p:sldId id="284" r:id="rId16"/>
    <p:sldId id="282" r:id="rId17"/>
    <p:sldId id="283" r:id="rId18"/>
    <p:sldId id="277" r:id="rId19"/>
    <p:sldId id="278" r:id="rId20"/>
    <p:sldId id="279" r:id="rId21"/>
  </p:sldIdLst>
  <p:sldSz cx="9144000" cy="5143500" type="screen16x9"/>
  <p:notesSz cx="6858000" cy="9144000"/>
  <p:embeddedFontLst>
    <p:embeddedFont>
      <p:font typeface="Poppins Black" panose="020B0604020202020204" charset="0"/>
      <p:bold r:id="rId23"/>
      <p:boldItalic r:id="rId24"/>
    </p:embeddedFont>
    <p:embeddedFont>
      <p:font typeface="Palanquin Dark" panose="020B0604020202020204" charset="0"/>
      <p:regular r:id="rId25"/>
      <p:bold r:id="rId26"/>
    </p:embeddedFont>
    <p:embeddedFont>
      <p:font typeface="Poppi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C71D16-69C8-40C5-8B6B-5BFD5F489D70}">
  <a:tblStyle styleId="{6EC71D16-69C8-40C5-8B6B-5BFD5F489D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315" autoAdjust="0"/>
  </p:normalViewPr>
  <p:slideViewPr>
    <p:cSldViewPr snapToGrid="0">
      <p:cViewPr varScale="1">
        <p:scale>
          <a:sx n="121" d="100"/>
          <a:sy n="121" d="100"/>
        </p:scale>
        <p:origin x="-34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179973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e615db37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e615db37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6c155e284e_0_1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6c155e284e_0_1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6c155e284e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6c155e284e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6c155e284e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6c155e284e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6c155e284e_0_1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6c155e284e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6c155e284e_0_1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6c155e284e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6c155e284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6c155e284e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6c155e284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6c155e284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6c155e284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6c155e284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c155e284e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c155e284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6c155e284e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6c155e284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e69d1f79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e69d1f79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c155e284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6c155e284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6c155e284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6c155e284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e69d1f79c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e69d1f79c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36175" y="662150"/>
            <a:ext cx="4494600" cy="2382000"/>
          </a:xfrm>
          <a:prstGeom prst="rect">
            <a:avLst/>
          </a:prstGeom>
        </p:spPr>
        <p:txBody>
          <a:bodyPr spcFirstLastPara="1" wrap="square" lIns="91425" tIns="91425" rIns="91425" bIns="91425" anchor="b" anchorCtr="0">
            <a:noAutofit/>
          </a:bodyPr>
          <a:lstStyle>
            <a:lvl1pPr lvl="0" algn="r">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468575" y="3032950"/>
            <a:ext cx="2962200" cy="686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7947403"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67"/>
        <p:cNvGrpSpPr/>
        <p:nvPr/>
      </p:nvGrpSpPr>
      <p:grpSpPr>
        <a:xfrm>
          <a:off x="0" y="0"/>
          <a:ext cx="0" cy="0"/>
          <a:chOff x="0" y="0"/>
          <a:chExt cx="0" cy="0"/>
        </a:xfrm>
      </p:grpSpPr>
      <p:sp>
        <p:nvSpPr>
          <p:cNvPr id="68" name="Google Shape;68;p1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oppins"/>
              <a:buNone/>
              <a:defRPr>
                <a:latin typeface="Poppins"/>
                <a:ea typeface="Poppins"/>
                <a:cs typeface="Poppins"/>
                <a:sym typeface="Poppins"/>
              </a:defRPr>
            </a:lvl2pPr>
            <a:lvl3pPr lvl="2" algn="l" rtl="0">
              <a:spcBef>
                <a:spcPts val="0"/>
              </a:spcBef>
              <a:spcAft>
                <a:spcPts val="0"/>
              </a:spcAft>
              <a:buSzPts val="3200"/>
              <a:buFont typeface="Poppins"/>
              <a:buNone/>
              <a:defRPr>
                <a:latin typeface="Poppins"/>
                <a:ea typeface="Poppins"/>
                <a:cs typeface="Poppins"/>
                <a:sym typeface="Poppins"/>
              </a:defRPr>
            </a:lvl3pPr>
            <a:lvl4pPr lvl="3" algn="l" rtl="0">
              <a:spcBef>
                <a:spcPts val="0"/>
              </a:spcBef>
              <a:spcAft>
                <a:spcPts val="0"/>
              </a:spcAft>
              <a:buSzPts val="3200"/>
              <a:buFont typeface="Poppins"/>
              <a:buNone/>
              <a:defRPr>
                <a:latin typeface="Poppins"/>
                <a:ea typeface="Poppins"/>
                <a:cs typeface="Poppins"/>
                <a:sym typeface="Poppins"/>
              </a:defRPr>
            </a:lvl4pPr>
            <a:lvl5pPr lvl="4" algn="l" rtl="0">
              <a:spcBef>
                <a:spcPts val="0"/>
              </a:spcBef>
              <a:spcAft>
                <a:spcPts val="0"/>
              </a:spcAft>
              <a:buSzPts val="3200"/>
              <a:buFont typeface="Poppins"/>
              <a:buNone/>
              <a:defRPr>
                <a:latin typeface="Poppins"/>
                <a:ea typeface="Poppins"/>
                <a:cs typeface="Poppins"/>
                <a:sym typeface="Poppins"/>
              </a:defRPr>
            </a:lvl5pPr>
            <a:lvl6pPr lvl="5" algn="l" rtl="0">
              <a:spcBef>
                <a:spcPts val="0"/>
              </a:spcBef>
              <a:spcAft>
                <a:spcPts val="0"/>
              </a:spcAft>
              <a:buSzPts val="3200"/>
              <a:buFont typeface="Poppins"/>
              <a:buNone/>
              <a:defRPr>
                <a:latin typeface="Poppins"/>
                <a:ea typeface="Poppins"/>
                <a:cs typeface="Poppins"/>
                <a:sym typeface="Poppins"/>
              </a:defRPr>
            </a:lvl6pPr>
            <a:lvl7pPr lvl="6" algn="l" rtl="0">
              <a:spcBef>
                <a:spcPts val="0"/>
              </a:spcBef>
              <a:spcAft>
                <a:spcPts val="0"/>
              </a:spcAft>
              <a:buSzPts val="3200"/>
              <a:buFont typeface="Poppins"/>
              <a:buNone/>
              <a:defRPr>
                <a:latin typeface="Poppins"/>
                <a:ea typeface="Poppins"/>
                <a:cs typeface="Poppins"/>
                <a:sym typeface="Poppins"/>
              </a:defRPr>
            </a:lvl7pPr>
            <a:lvl8pPr lvl="7" algn="l" rtl="0">
              <a:spcBef>
                <a:spcPts val="0"/>
              </a:spcBef>
              <a:spcAft>
                <a:spcPts val="0"/>
              </a:spcAft>
              <a:buSzPts val="3200"/>
              <a:buFont typeface="Poppins"/>
              <a:buNone/>
              <a:defRPr>
                <a:latin typeface="Poppins"/>
                <a:ea typeface="Poppins"/>
                <a:cs typeface="Poppins"/>
                <a:sym typeface="Poppins"/>
              </a:defRPr>
            </a:lvl8pPr>
            <a:lvl9pPr lvl="8" algn="l" rtl="0">
              <a:spcBef>
                <a:spcPts val="0"/>
              </a:spcBef>
              <a:spcAft>
                <a:spcPts val="0"/>
              </a:spcAft>
              <a:buSzPts val="3200"/>
              <a:buFont typeface="Poppins"/>
              <a:buNone/>
              <a:defRPr>
                <a:latin typeface="Poppins"/>
                <a:ea typeface="Poppins"/>
                <a:cs typeface="Poppins"/>
                <a:sym typeface="Poppins"/>
              </a:defRPr>
            </a:lvl9pPr>
          </a:lstStyle>
          <a:p>
            <a:endParaRPr/>
          </a:p>
        </p:txBody>
      </p:sp>
      <p:grpSp>
        <p:nvGrpSpPr>
          <p:cNvPr id="70" name="Google Shape;70;p14"/>
          <p:cNvGrpSpPr/>
          <p:nvPr/>
        </p:nvGrpSpPr>
        <p:grpSpPr>
          <a:xfrm>
            <a:off x="-2938880" y="-466402"/>
            <a:ext cx="14756839" cy="7578150"/>
            <a:chOff x="-2938880" y="-466402"/>
            <a:chExt cx="14756839" cy="7578150"/>
          </a:xfrm>
        </p:grpSpPr>
        <p:sp>
          <p:nvSpPr>
            <p:cNvPr id="71" name="Google Shape;71;p14"/>
            <p:cNvSpPr/>
            <p:nvPr/>
          </p:nvSpPr>
          <p:spPr>
            <a:xfrm rot="5779024">
              <a:off x="8101155" y="3457185"/>
              <a:ext cx="4039660" cy="296748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rot="6705273">
              <a:off x="-2832018" y="475863"/>
              <a:ext cx="4040115" cy="2967815"/>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552700" y="1383425"/>
            <a:ext cx="923400" cy="6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 name="Google Shape;20;p4"/>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oppins"/>
              <a:buNone/>
              <a:defRPr>
                <a:latin typeface="Poppins"/>
                <a:ea typeface="Poppins"/>
                <a:cs typeface="Poppins"/>
                <a:sym typeface="Poppins"/>
              </a:defRPr>
            </a:lvl2pPr>
            <a:lvl3pPr lvl="2" algn="l" rtl="0">
              <a:spcBef>
                <a:spcPts val="0"/>
              </a:spcBef>
              <a:spcAft>
                <a:spcPts val="0"/>
              </a:spcAft>
              <a:buSzPts val="3200"/>
              <a:buFont typeface="Poppins"/>
              <a:buNone/>
              <a:defRPr>
                <a:latin typeface="Poppins"/>
                <a:ea typeface="Poppins"/>
                <a:cs typeface="Poppins"/>
                <a:sym typeface="Poppins"/>
              </a:defRPr>
            </a:lvl3pPr>
            <a:lvl4pPr lvl="3" algn="l" rtl="0">
              <a:spcBef>
                <a:spcPts val="0"/>
              </a:spcBef>
              <a:spcAft>
                <a:spcPts val="0"/>
              </a:spcAft>
              <a:buSzPts val="3200"/>
              <a:buFont typeface="Poppins"/>
              <a:buNone/>
              <a:defRPr>
                <a:latin typeface="Poppins"/>
                <a:ea typeface="Poppins"/>
                <a:cs typeface="Poppins"/>
                <a:sym typeface="Poppins"/>
              </a:defRPr>
            </a:lvl4pPr>
            <a:lvl5pPr lvl="4" algn="l" rtl="0">
              <a:spcBef>
                <a:spcPts val="0"/>
              </a:spcBef>
              <a:spcAft>
                <a:spcPts val="0"/>
              </a:spcAft>
              <a:buSzPts val="3200"/>
              <a:buFont typeface="Poppins"/>
              <a:buNone/>
              <a:defRPr>
                <a:latin typeface="Poppins"/>
                <a:ea typeface="Poppins"/>
                <a:cs typeface="Poppins"/>
                <a:sym typeface="Poppins"/>
              </a:defRPr>
            </a:lvl5pPr>
            <a:lvl6pPr lvl="5" algn="l" rtl="0">
              <a:spcBef>
                <a:spcPts val="0"/>
              </a:spcBef>
              <a:spcAft>
                <a:spcPts val="0"/>
              </a:spcAft>
              <a:buSzPts val="3200"/>
              <a:buFont typeface="Poppins"/>
              <a:buNone/>
              <a:defRPr>
                <a:latin typeface="Poppins"/>
                <a:ea typeface="Poppins"/>
                <a:cs typeface="Poppins"/>
                <a:sym typeface="Poppins"/>
              </a:defRPr>
            </a:lvl6pPr>
            <a:lvl7pPr lvl="6" algn="l" rtl="0">
              <a:spcBef>
                <a:spcPts val="0"/>
              </a:spcBef>
              <a:spcAft>
                <a:spcPts val="0"/>
              </a:spcAft>
              <a:buSzPts val="3200"/>
              <a:buFont typeface="Poppins"/>
              <a:buNone/>
              <a:defRPr>
                <a:latin typeface="Poppins"/>
                <a:ea typeface="Poppins"/>
                <a:cs typeface="Poppins"/>
                <a:sym typeface="Poppins"/>
              </a:defRPr>
            </a:lvl7pPr>
            <a:lvl8pPr lvl="7" algn="l" rtl="0">
              <a:spcBef>
                <a:spcPts val="0"/>
              </a:spcBef>
              <a:spcAft>
                <a:spcPts val="0"/>
              </a:spcAft>
              <a:buSzPts val="3200"/>
              <a:buFont typeface="Poppins"/>
              <a:buNone/>
              <a:defRPr>
                <a:latin typeface="Poppins"/>
                <a:ea typeface="Poppins"/>
                <a:cs typeface="Poppins"/>
                <a:sym typeface="Poppins"/>
              </a:defRPr>
            </a:lvl8pPr>
            <a:lvl9pPr lvl="8" algn="l" rtl="0">
              <a:spcBef>
                <a:spcPts val="0"/>
              </a:spcBef>
              <a:spcAft>
                <a:spcPts val="0"/>
              </a:spcAft>
              <a:buSzPts val="3200"/>
              <a:buFont typeface="Poppins"/>
              <a:buNone/>
              <a:defRPr>
                <a:latin typeface="Poppins"/>
                <a:ea typeface="Poppins"/>
                <a:cs typeface="Poppins"/>
                <a:sym typeface="Poppins"/>
              </a:defRPr>
            </a:lvl9pPr>
          </a:lstStyle>
          <a:p>
            <a:endParaRPr/>
          </a:p>
        </p:txBody>
      </p:sp>
      <p:grpSp>
        <p:nvGrpSpPr>
          <p:cNvPr id="21" name="Google Shape;21;p4"/>
          <p:cNvGrpSpPr/>
          <p:nvPr/>
        </p:nvGrpSpPr>
        <p:grpSpPr>
          <a:xfrm>
            <a:off x="-3196334" y="-1740756"/>
            <a:ext cx="15460242" cy="7074590"/>
            <a:chOff x="-3196334" y="-1740756"/>
            <a:chExt cx="15460242" cy="7074590"/>
          </a:xfrm>
        </p:grpSpPr>
        <p:sp>
          <p:nvSpPr>
            <p:cNvPr id="22" name="Google Shape;22;p4"/>
            <p:cNvSpPr/>
            <p:nvPr/>
          </p:nvSpPr>
          <p:spPr>
            <a:xfrm>
              <a:off x="8224166" y="-1740756"/>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3196334" y="2366294"/>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4179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26" name="Google Shape;26;p5"/>
          <p:cNvSpPr txBox="1">
            <a:spLocks noGrp="1"/>
          </p:cNvSpPr>
          <p:nvPr>
            <p:ph type="subTitle" idx="2"/>
          </p:nvPr>
        </p:nvSpPr>
        <p:spPr>
          <a:xfrm>
            <a:off x="14179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 name="Google Shape;27;p5"/>
          <p:cNvSpPr txBox="1">
            <a:spLocks noGrp="1"/>
          </p:cNvSpPr>
          <p:nvPr>
            <p:ph type="subTitle" idx="3"/>
          </p:nvPr>
        </p:nvSpPr>
        <p:spPr>
          <a:xfrm>
            <a:off x="53994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28" name="Google Shape;28;p5"/>
          <p:cNvSpPr txBox="1">
            <a:spLocks noGrp="1"/>
          </p:cNvSpPr>
          <p:nvPr>
            <p:ph type="subTitle" idx="4"/>
          </p:nvPr>
        </p:nvSpPr>
        <p:spPr>
          <a:xfrm>
            <a:off x="53994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9" name="Google Shape;29;p5"/>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30" name="Google Shape;30;p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Font typeface="Poppins"/>
              <a:buNone/>
              <a:defRPr b="1">
                <a:latin typeface="Poppins"/>
                <a:ea typeface="Poppins"/>
                <a:cs typeface="Poppins"/>
                <a:sym typeface="Poppins"/>
              </a:defRPr>
            </a:lvl1pPr>
            <a:lvl2pPr lvl="1" algn="l" rtl="0">
              <a:spcBef>
                <a:spcPts val="0"/>
              </a:spcBef>
              <a:spcAft>
                <a:spcPts val="0"/>
              </a:spcAft>
              <a:buSzPts val="3200"/>
              <a:buFont typeface="Poppins"/>
              <a:buNone/>
              <a:defRPr>
                <a:latin typeface="Poppins"/>
                <a:ea typeface="Poppins"/>
                <a:cs typeface="Poppins"/>
                <a:sym typeface="Poppins"/>
              </a:defRPr>
            </a:lvl2pPr>
            <a:lvl3pPr lvl="2" algn="l" rtl="0">
              <a:spcBef>
                <a:spcPts val="0"/>
              </a:spcBef>
              <a:spcAft>
                <a:spcPts val="0"/>
              </a:spcAft>
              <a:buSzPts val="3200"/>
              <a:buFont typeface="Poppins"/>
              <a:buNone/>
              <a:defRPr>
                <a:latin typeface="Poppins"/>
                <a:ea typeface="Poppins"/>
                <a:cs typeface="Poppins"/>
                <a:sym typeface="Poppins"/>
              </a:defRPr>
            </a:lvl3pPr>
            <a:lvl4pPr lvl="3" algn="l" rtl="0">
              <a:spcBef>
                <a:spcPts val="0"/>
              </a:spcBef>
              <a:spcAft>
                <a:spcPts val="0"/>
              </a:spcAft>
              <a:buSzPts val="3200"/>
              <a:buFont typeface="Poppins"/>
              <a:buNone/>
              <a:defRPr>
                <a:latin typeface="Poppins"/>
                <a:ea typeface="Poppins"/>
                <a:cs typeface="Poppins"/>
                <a:sym typeface="Poppins"/>
              </a:defRPr>
            </a:lvl4pPr>
            <a:lvl5pPr lvl="4" algn="l" rtl="0">
              <a:spcBef>
                <a:spcPts val="0"/>
              </a:spcBef>
              <a:spcAft>
                <a:spcPts val="0"/>
              </a:spcAft>
              <a:buSzPts val="3200"/>
              <a:buFont typeface="Poppins"/>
              <a:buNone/>
              <a:defRPr>
                <a:latin typeface="Poppins"/>
                <a:ea typeface="Poppins"/>
                <a:cs typeface="Poppins"/>
                <a:sym typeface="Poppins"/>
              </a:defRPr>
            </a:lvl5pPr>
            <a:lvl6pPr lvl="5" algn="l" rtl="0">
              <a:spcBef>
                <a:spcPts val="0"/>
              </a:spcBef>
              <a:spcAft>
                <a:spcPts val="0"/>
              </a:spcAft>
              <a:buSzPts val="3200"/>
              <a:buFont typeface="Poppins"/>
              <a:buNone/>
              <a:defRPr>
                <a:latin typeface="Poppins"/>
                <a:ea typeface="Poppins"/>
                <a:cs typeface="Poppins"/>
                <a:sym typeface="Poppins"/>
              </a:defRPr>
            </a:lvl6pPr>
            <a:lvl7pPr lvl="6" algn="l" rtl="0">
              <a:spcBef>
                <a:spcPts val="0"/>
              </a:spcBef>
              <a:spcAft>
                <a:spcPts val="0"/>
              </a:spcAft>
              <a:buSzPts val="3200"/>
              <a:buFont typeface="Poppins"/>
              <a:buNone/>
              <a:defRPr>
                <a:latin typeface="Poppins"/>
                <a:ea typeface="Poppins"/>
                <a:cs typeface="Poppins"/>
                <a:sym typeface="Poppins"/>
              </a:defRPr>
            </a:lvl7pPr>
            <a:lvl8pPr lvl="7" algn="l" rtl="0">
              <a:spcBef>
                <a:spcPts val="0"/>
              </a:spcBef>
              <a:spcAft>
                <a:spcPts val="0"/>
              </a:spcAft>
              <a:buSzPts val="3200"/>
              <a:buFont typeface="Poppins"/>
              <a:buNone/>
              <a:defRPr>
                <a:latin typeface="Poppins"/>
                <a:ea typeface="Poppins"/>
                <a:cs typeface="Poppins"/>
                <a:sym typeface="Poppins"/>
              </a:defRPr>
            </a:lvl8pPr>
            <a:lvl9pPr lvl="8" algn="l" rtl="0">
              <a:spcBef>
                <a:spcPts val="0"/>
              </a:spcBef>
              <a:spcAft>
                <a:spcPts val="0"/>
              </a:spcAft>
              <a:buSzPts val="3200"/>
              <a:buFont typeface="Poppins"/>
              <a:buNone/>
              <a:defRPr>
                <a:latin typeface="Poppins"/>
                <a:ea typeface="Poppins"/>
                <a:cs typeface="Poppins"/>
                <a:sym typeface="Poppins"/>
              </a:defRPr>
            </a:lvl9pPr>
          </a:lstStyle>
          <a:p>
            <a:endParaRPr/>
          </a:p>
        </p:txBody>
      </p:sp>
      <p:sp>
        <p:nvSpPr>
          <p:cNvPr id="31" name="Google Shape;31;p5"/>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oppins"/>
              <a:buNone/>
              <a:defRPr>
                <a:latin typeface="Poppins"/>
                <a:ea typeface="Poppins"/>
                <a:cs typeface="Poppins"/>
                <a:sym typeface="Poppins"/>
              </a:defRPr>
            </a:lvl2pPr>
            <a:lvl3pPr lvl="2" algn="l" rtl="0">
              <a:spcBef>
                <a:spcPts val="0"/>
              </a:spcBef>
              <a:spcAft>
                <a:spcPts val="0"/>
              </a:spcAft>
              <a:buSzPts val="3200"/>
              <a:buFont typeface="Poppins"/>
              <a:buNone/>
              <a:defRPr>
                <a:latin typeface="Poppins"/>
                <a:ea typeface="Poppins"/>
                <a:cs typeface="Poppins"/>
                <a:sym typeface="Poppins"/>
              </a:defRPr>
            </a:lvl3pPr>
            <a:lvl4pPr lvl="3" algn="l" rtl="0">
              <a:spcBef>
                <a:spcPts val="0"/>
              </a:spcBef>
              <a:spcAft>
                <a:spcPts val="0"/>
              </a:spcAft>
              <a:buSzPts val="3200"/>
              <a:buFont typeface="Poppins"/>
              <a:buNone/>
              <a:defRPr>
                <a:latin typeface="Poppins"/>
                <a:ea typeface="Poppins"/>
                <a:cs typeface="Poppins"/>
                <a:sym typeface="Poppins"/>
              </a:defRPr>
            </a:lvl4pPr>
            <a:lvl5pPr lvl="4" algn="l" rtl="0">
              <a:spcBef>
                <a:spcPts val="0"/>
              </a:spcBef>
              <a:spcAft>
                <a:spcPts val="0"/>
              </a:spcAft>
              <a:buSzPts val="3200"/>
              <a:buFont typeface="Poppins"/>
              <a:buNone/>
              <a:defRPr>
                <a:latin typeface="Poppins"/>
                <a:ea typeface="Poppins"/>
                <a:cs typeface="Poppins"/>
                <a:sym typeface="Poppins"/>
              </a:defRPr>
            </a:lvl5pPr>
            <a:lvl6pPr lvl="5" algn="l" rtl="0">
              <a:spcBef>
                <a:spcPts val="0"/>
              </a:spcBef>
              <a:spcAft>
                <a:spcPts val="0"/>
              </a:spcAft>
              <a:buSzPts val="3200"/>
              <a:buFont typeface="Poppins"/>
              <a:buNone/>
              <a:defRPr>
                <a:latin typeface="Poppins"/>
                <a:ea typeface="Poppins"/>
                <a:cs typeface="Poppins"/>
                <a:sym typeface="Poppins"/>
              </a:defRPr>
            </a:lvl6pPr>
            <a:lvl7pPr lvl="6" algn="l" rtl="0">
              <a:spcBef>
                <a:spcPts val="0"/>
              </a:spcBef>
              <a:spcAft>
                <a:spcPts val="0"/>
              </a:spcAft>
              <a:buSzPts val="3200"/>
              <a:buFont typeface="Poppins"/>
              <a:buNone/>
              <a:defRPr>
                <a:latin typeface="Poppins"/>
                <a:ea typeface="Poppins"/>
                <a:cs typeface="Poppins"/>
                <a:sym typeface="Poppins"/>
              </a:defRPr>
            </a:lvl7pPr>
            <a:lvl8pPr lvl="7" algn="l" rtl="0">
              <a:spcBef>
                <a:spcPts val="0"/>
              </a:spcBef>
              <a:spcAft>
                <a:spcPts val="0"/>
              </a:spcAft>
              <a:buSzPts val="3200"/>
              <a:buFont typeface="Poppins"/>
              <a:buNone/>
              <a:defRPr>
                <a:latin typeface="Poppins"/>
                <a:ea typeface="Poppins"/>
                <a:cs typeface="Poppins"/>
                <a:sym typeface="Poppins"/>
              </a:defRPr>
            </a:lvl8pPr>
            <a:lvl9pPr lvl="8" algn="l" rtl="0">
              <a:spcBef>
                <a:spcPts val="0"/>
              </a:spcBef>
              <a:spcAft>
                <a:spcPts val="0"/>
              </a:spcAft>
              <a:buSzPts val="3200"/>
              <a:buFont typeface="Poppins"/>
              <a:buNone/>
              <a:defRPr>
                <a:latin typeface="Poppins"/>
                <a:ea typeface="Poppins"/>
                <a:cs typeface="Poppins"/>
                <a:sym typeface="Poppins"/>
              </a:defRPr>
            </a:lvl9pPr>
          </a:lstStyle>
          <a:p>
            <a:endParaRPr/>
          </a:p>
        </p:txBody>
      </p:sp>
      <p:sp>
        <p:nvSpPr>
          <p:cNvPr id="35" name="Google Shape;35;p6"/>
          <p:cNvSpPr/>
          <p:nvPr/>
        </p:nvSpPr>
        <p:spPr>
          <a:xfrm rot="-7770059">
            <a:off x="7450550" y="-1397771"/>
            <a:ext cx="4039685" cy="296749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20000" y="2678421"/>
            <a:ext cx="32613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8" name="Google Shape;38;p7"/>
          <p:cNvSpPr txBox="1">
            <a:spLocks noGrp="1"/>
          </p:cNvSpPr>
          <p:nvPr>
            <p:ph type="title"/>
          </p:nvPr>
        </p:nvSpPr>
        <p:spPr>
          <a:xfrm>
            <a:off x="720000" y="1490700"/>
            <a:ext cx="3261300" cy="110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oppins"/>
              <a:buNone/>
              <a:defRPr>
                <a:latin typeface="Poppins"/>
                <a:ea typeface="Poppins"/>
                <a:cs typeface="Poppins"/>
                <a:sym typeface="Poppins"/>
              </a:defRPr>
            </a:lvl2pPr>
            <a:lvl3pPr lvl="2" algn="l" rtl="0">
              <a:spcBef>
                <a:spcPts val="0"/>
              </a:spcBef>
              <a:spcAft>
                <a:spcPts val="0"/>
              </a:spcAft>
              <a:buSzPts val="3200"/>
              <a:buFont typeface="Poppins"/>
              <a:buNone/>
              <a:defRPr>
                <a:latin typeface="Poppins"/>
                <a:ea typeface="Poppins"/>
                <a:cs typeface="Poppins"/>
                <a:sym typeface="Poppins"/>
              </a:defRPr>
            </a:lvl3pPr>
            <a:lvl4pPr lvl="3" algn="l" rtl="0">
              <a:spcBef>
                <a:spcPts val="0"/>
              </a:spcBef>
              <a:spcAft>
                <a:spcPts val="0"/>
              </a:spcAft>
              <a:buSzPts val="3200"/>
              <a:buFont typeface="Poppins"/>
              <a:buNone/>
              <a:defRPr>
                <a:latin typeface="Poppins"/>
                <a:ea typeface="Poppins"/>
                <a:cs typeface="Poppins"/>
                <a:sym typeface="Poppins"/>
              </a:defRPr>
            </a:lvl4pPr>
            <a:lvl5pPr lvl="4" algn="l" rtl="0">
              <a:spcBef>
                <a:spcPts val="0"/>
              </a:spcBef>
              <a:spcAft>
                <a:spcPts val="0"/>
              </a:spcAft>
              <a:buSzPts val="3200"/>
              <a:buFont typeface="Poppins"/>
              <a:buNone/>
              <a:defRPr>
                <a:latin typeface="Poppins"/>
                <a:ea typeface="Poppins"/>
                <a:cs typeface="Poppins"/>
                <a:sym typeface="Poppins"/>
              </a:defRPr>
            </a:lvl5pPr>
            <a:lvl6pPr lvl="5" algn="l" rtl="0">
              <a:spcBef>
                <a:spcPts val="0"/>
              </a:spcBef>
              <a:spcAft>
                <a:spcPts val="0"/>
              </a:spcAft>
              <a:buSzPts val="3200"/>
              <a:buFont typeface="Poppins"/>
              <a:buNone/>
              <a:defRPr>
                <a:latin typeface="Poppins"/>
                <a:ea typeface="Poppins"/>
                <a:cs typeface="Poppins"/>
                <a:sym typeface="Poppins"/>
              </a:defRPr>
            </a:lvl6pPr>
            <a:lvl7pPr lvl="6" algn="l" rtl="0">
              <a:spcBef>
                <a:spcPts val="0"/>
              </a:spcBef>
              <a:spcAft>
                <a:spcPts val="0"/>
              </a:spcAft>
              <a:buSzPts val="3200"/>
              <a:buFont typeface="Poppins"/>
              <a:buNone/>
              <a:defRPr>
                <a:latin typeface="Poppins"/>
                <a:ea typeface="Poppins"/>
                <a:cs typeface="Poppins"/>
                <a:sym typeface="Poppins"/>
              </a:defRPr>
            </a:lvl7pPr>
            <a:lvl8pPr lvl="7" algn="l" rtl="0">
              <a:spcBef>
                <a:spcPts val="0"/>
              </a:spcBef>
              <a:spcAft>
                <a:spcPts val="0"/>
              </a:spcAft>
              <a:buSzPts val="3200"/>
              <a:buFont typeface="Poppins"/>
              <a:buNone/>
              <a:defRPr>
                <a:latin typeface="Poppins"/>
                <a:ea typeface="Poppins"/>
                <a:cs typeface="Poppins"/>
                <a:sym typeface="Poppins"/>
              </a:defRPr>
            </a:lvl8pPr>
            <a:lvl9pPr lvl="8" algn="l" rtl="0">
              <a:spcBef>
                <a:spcPts val="0"/>
              </a:spcBef>
              <a:spcAft>
                <a:spcPts val="0"/>
              </a:spcAft>
              <a:buSzPts val="3200"/>
              <a:buFont typeface="Poppins"/>
              <a:buNone/>
              <a:defRPr>
                <a:latin typeface="Poppins"/>
                <a:ea typeface="Poppins"/>
                <a:cs typeface="Poppins"/>
                <a:sym typeface="Poppins"/>
              </a:defRPr>
            </a:lvl9pPr>
          </a:lstStyle>
          <a:p>
            <a:endParaRPr/>
          </a:p>
        </p:txBody>
      </p:sp>
      <p:grpSp>
        <p:nvGrpSpPr>
          <p:cNvPr id="39" name="Google Shape;39;p7"/>
          <p:cNvGrpSpPr/>
          <p:nvPr/>
        </p:nvGrpSpPr>
        <p:grpSpPr>
          <a:xfrm>
            <a:off x="-1355539" y="-1959518"/>
            <a:ext cx="12700928" cy="10498023"/>
            <a:chOff x="-1355539" y="-1959518"/>
            <a:chExt cx="12700928" cy="10498023"/>
          </a:xfrm>
        </p:grpSpPr>
        <p:sp>
          <p:nvSpPr>
            <p:cNvPr id="40" name="Google Shape;40;p7"/>
            <p:cNvSpPr/>
            <p:nvPr/>
          </p:nvSpPr>
          <p:spPr>
            <a:xfrm rot="-1099162">
              <a:off x="5134470" y="3563817"/>
              <a:ext cx="5697542" cy="41853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rot="-10443068">
              <a:off x="-1212618" y="-1758140"/>
              <a:ext cx="4040298" cy="296794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subTitle" idx="1"/>
          </p:nvPr>
        </p:nvSpPr>
        <p:spPr>
          <a:xfrm flipH="1">
            <a:off x="5169810" y="2548727"/>
            <a:ext cx="3261300" cy="122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48" name="Google Shape;48;p9"/>
          <p:cNvSpPr txBox="1">
            <a:spLocks noGrp="1"/>
          </p:cNvSpPr>
          <p:nvPr>
            <p:ph type="title"/>
          </p:nvPr>
        </p:nvSpPr>
        <p:spPr>
          <a:xfrm flipH="1">
            <a:off x="5169810" y="1360990"/>
            <a:ext cx="3261300" cy="1108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algn="r" rtl="0">
              <a:spcBef>
                <a:spcPts val="0"/>
              </a:spcBef>
              <a:spcAft>
                <a:spcPts val="0"/>
              </a:spcAft>
              <a:buSzPts val="3200"/>
              <a:buFont typeface="Poppins"/>
              <a:buNone/>
              <a:defRPr>
                <a:latin typeface="Poppins"/>
                <a:ea typeface="Poppins"/>
                <a:cs typeface="Poppins"/>
                <a:sym typeface="Poppins"/>
              </a:defRPr>
            </a:lvl2pPr>
            <a:lvl3pPr lvl="2" algn="r" rtl="0">
              <a:spcBef>
                <a:spcPts val="0"/>
              </a:spcBef>
              <a:spcAft>
                <a:spcPts val="0"/>
              </a:spcAft>
              <a:buSzPts val="3200"/>
              <a:buFont typeface="Poppins"/>
              <a:buNone/>
              <a:defRPr>
                <a:latin typeface="Poppins"/>
                <a:ea typeface="Poppins"/>
                <a:cs typeface="Poppins"/>
                <a:sym typeface="Poppins"/>
              </a:defRPr>
            </a:lvl3pPr>
            <a:lvl4pPr lvl="3" algn="r" rtl="0">
              <a:spcBef>
                <a:spcPts val="0"/>
              </a:spcBef>
              <a:spcAft>
                <a:spcPts val="0"/>
              </a:spcAft>
              <a:buSzPts val="3200"/>
              <a:buFont typeface="Poppins"/>
              <a:buNone/>
              <a:defRPr>
                <a:latin typeface="Poppins"/>
                <a:ea typeface="Poppins"/>
                <a:cs typeface="Poppins"/>
                <a:sym typeface="Poppins"/>
              </a:defRPr>
            </a:lvl4pPr>
            <a:lvl5pPr lvl="4" algn="r" rtl="0">
              <a:spcBef>
                <a:spcPts val="0"/>
              </a:spcBef>
              <a:spcAft>
                <a:spcPts val="0"/>
              </a:spcAft>
              <a:buSzPts val="3200"/>
              <a:buFont typeface="Poppins"/>
              <a:buNone/>
              <a:defRPr>
                <a:latin typeface="Poppins"/>
                <a:ea typeface="Poppins"/>
                <a:cs typeface="Poppins"/>
                <a:sym typeface="Poppins"/>
              </a:defRPr>
            </a:lvl5pPr>
            <a:lvl6pPr lvl="5" algn="r" rtl="0">
              <a:spcBef>
                <a:spcPts val="0"/>
              </a:spcBef>
              <a:spcAft>
                <a:spcPts val="0"/>
              </a:spcAft>
              <a:buSzPts val="3200"/>
              <a:buFont typeface="Poppins"/>
              <a:buNone/>
              <a:defRPr>
                <a:latin typeface="Poppins"/>
                <a:ea typeface="Poppins"/>
                <a:cs typeface="Poppins"/>
                <a:sym typeface="Poppins"/>
              </a:defRPr>
            </a:lvl6pPr>
            <a:lvl7pPr lvl="6" algn="r" rtl="0">
              <a:spcBef>
                <a:spcPts val="0"/>
              </a:spcBef>
              <a:spcAft>
                <a:spcPts val="0"/>
              </a:spcAft>
              <a:buSzPts val="3200"/>
              <a:buFont typeface="Poppins"/>
              <a:buNone/>
              <a:defRPr>
                <a:latin typeface="Poppins"/>
                <a:ea typeface="Poppins"/>
                <a:cs typeface="Poppins"/>
                <a:sym typeface="Poppins"/>
              </a:defRPr>
            </a:lvl7pPr>
            <a:lvl8pPr lvl="7" algn="r" rtl="0">
              <a:spcBef>
                <a:spcPts val="0"/>
              </a:spcBef>
              <a:spcAft>
                <a:spcPts val="0"/>
              </a:spcAft>
              <a:buSzPts val="3200"/>
              <a:buFont typeface="Poppins"/>
              <a:buNone/>
              <a:defRPr>
                <a:latin typeface="Poppins"/>
                <a:ea typeface="Poppins"/>
                <a:cs typeface="Poppins"/>
                <a:sym typeface="Poppins"/>
              </a:defRPr>
            </a:lvl8pPr>
            <a:lvl9pPr lvl="8" algn="r" rtl="0">
              <a:spcBef>
                <a:spcPts val="0"/>
              </a:spcBef>
              <a:spcAft>
                <a:spcPts val="0"/>
              </a:spcAft>
              <a:buSzPts val="3200"/>
              <a:buFont typeface="Poppins"/>
              <a:buNone/>
              <a:defRPr>
                <a:latin typeface="Poppins"/>
                <a:ea typeface="Poppins"/>
                <a:cs typeface="Poppins"/>
                <a:sym typeface="Poppins"/>
              </a:defRPr>
            </a:lvl9pPr>
          </a:lstStyle>
          <a:p>
            <a:endParaRPr/>
          </a:p>
        </p:txBody>
      </p:sp>
      <p:grpSp>
        <p:nvGrpSpPr>
          <p:cNvPr id="49" name="Google Shape;49;p9"/>
          <p:cNvGrpSpPr/>
          <p:nvPr/>
        </p:nvGrpSpPr>
        <p:grpSpPr>
          <a:xfrm>
            <a:off x="-2098739" y="-2054044"/>
            <a:ext cx="13500989" cy="9856129"/>
            <a:chOff x="-2098739" y="-2054044"/>
            <a:chExt cx="13500989" cy="9856129"/>
          </a:xfrm>
        </p:grpSpPr>
        <p:sp>
          <p:nvSpPr>
            <p:cNvPr id="50" name="Google Shape;50;p9"/>
            <p:cNvSpPr/>
            <p:nvPr/>
          </p:nvSpPr>
          <p:spPr>
            <a:xfrm rot="1956016" flipH="1">
              <a:off x="-1420073" y="2411499"/>
              <a:ext cx="5697651" cy="41854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rot="-8978585" flipH="1">
              <a:off x="6889116" y="-1236583"/>
              <a:ext cx="4040147" cy="29678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61"/>
        <p:cNvGrpSpPr/>
        <p:nvPr/>
      </p:nvGrpSpPr>
      <p:grpSpPr>
        <a:xfrm>
          <a:off x="0" y="0"/>
          <a:ext cx="0" cy="0"/>
          <a:chOff x="0" y="0"/>
          <a:chExt cx="0" cy="0"/>
        </a:xfrm>
      </p:grpSpPr>
      <p:sp>
        <p:nvSpPr>
          <p:cNvPr id="62" name="Google Shape;62;p1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Font typeface="Palanquin Dark"/>
              <a:buNone/>
              <a:defRPr b="1">
                <a:latin typeface="Palanquin Dark"/>
                <a:ea typeface="Palanquin Dark"/>
                <a:cs typeface="Palanquin Dark"/>
                <a:sym typeface="Palanquin Dark"/>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grpSp>
        <p:nvGrpSpPr>
          <p:cNvPr id="64" name="Google Shape;64;p13"/>
          <p:cNvGrpSpPr/>
          <p:nvPr/>
        </p:nvGrpSpPr>
        <p:grpSpPr>
          <a:xfrm>
            <a:off x="-2329162" y="-2117922"/>
            <a:ext cx="13857246" cy="9365219"/>
            <a:chOff x="-2329162" y="-2117922"/>
            <a:chExt cx="13857246" cy="9365219"/>
          </a:xfrm>
        </p:grpSpPr>
        <p:sp>
          <p:nvSpPr>
            <p:cNvPr id="65" name="Google Shape;65;p13"/>
            <p:cNvSpPr/>
            <p:nvPr/>
          </p:nvSpPr>
          <p:spPr>
            <a:xfrm rot="5779024">
              <a:off x="7811280" y="-1430840"/>
              <a:ext cx="4039660" cy="296748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rot="4073489">
              <a:off x="-2214151" y="3333524"/>
              <a:ext cx="4039961" cy="296770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hyperlink" Target="https://youtu.be/IET9qNXmBq0"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document/d/1jXQUUMfcrVPMDh8Mz380-gpQhwGUgLbP/edit" TargetMode="External"/><Relationship Id="rId2" Type="http://schemas.openxmlformats.org/officeDocument/2006/relationships/hyperlink" Target="https://docs.google.com/document/d/1P5irf7IkumdlmQAAMo1GMKJp0hmHvvWv/edit" TargetMode="External"/><Relationship Id="rId1" Type="http://schemas.openxmlformats.org/officeDocument/2006/relationships/slideLayout" Target="../slideLayouts/slideLayout10.xml"/><Relationship Id="rId5" Type="http://schemas.openxmlformats.org/officeDocument/2006/relationships/hyperlink" Target="https://wokwi.com/projects/377675979438608385" TargetMode="External"/><Relationship Id="rId4" Type="http://schemas.openxmlformats.org/officeDocument/2006/relationships/hyperlink" Target="https://drive.google.com/file/d/1Ice-UyVwo2VSUuJgf-7w1gDutuiMpGuj/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p:nvPr/>
        </p:nvSpPr>
        <p:spPr>
          <a:xfrm>
            <a:off x="3955525" y="1974900"/>
            <a:ext cx="43755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50000" y="1347800"/>
            <a:ext cx="5481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rot="-2381713" flipH="1">
            <a:off x="-909490" y="1747114"/>
            <a:ext cx="3749895" cy="2748855"/>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flipH="1">
            <a:off x="83482" y="4361400"/>
            <a:ext cx="3330670" cy="232626"/>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175450" y="712000"/>
            <a:ext cx="61554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a:spLocks noGrp="1"/>
          </p:cNvSpPr>
          <p:nvPr>
            <p:ph type="ctrTitle"/>
          </p:nvPr>
        </p:nvSpPr>
        <p:spPr>
          <a:xfrm>
            <a:off x="1454125" y="133250"/>
            <a:ext cx="6876900" cy="242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b="1" dirty="0">
                <a:solidFill>
                  <a:srgbClr val="1F1F1F"/>
                </a:solidFill>
                <a:latin typeface="Poppins"/>
                <a:ea typeface="Poppins"/>
                <a:cs typeface="Poppins"/>
                <a:sym typeface="Poppins"/>
              </a:rPr>
              <a:t>FLOOR CLEANING ROBOT WITH ANDROID BASED VOICE COMMAND</a:t>
            </a:r>
            <a:endParaRPr sz="4000" dirty="0"/>
          </a:p>
        </p:txBody>
      </p:sp>
      <p:pic>
        <p:nvPicPr>
          <p:cNvPr id="87" name="Google Shape;87;p15"/>
          <p:cNvPicPr preferRelativeResize="0"/>
          <p:nvPr/>
        </p:nvPicPr>
        <p:blipFill rotWithShape="1">
          <a:blip r:embed="rId3">
            <a:alphaModFix/>
          </a:blip>
          <a:srcRect l="20610" t="6604" r="32579" b="17826"/>
          <a:stretch/>
        </p:blipFill>
        <p:spPr>
          <a:xfrm flipH="1">
            <a:off x="910624" y="1503241"/>
            <a:ext cx="2004951" cy="3236608"/>
          </a:xfrm>
          <a:prstGeom prst="rect">
            <a:avLst/>
          </a:prstGeom>
          <a:noFill/>
          <a:ln>
            <a:noFill/>
          </a:ln>
        </p:spPr>
      </p:pic>
      <p:pic>
        <p:nvPicPr>
          <p:cNvPr id="88" name="Google Shape;88;p15"/>
          <p:cNvPicPr preferRelativeResize="0"/>
          <p:nvPr/>
        </p:nvPicPr>
        <p:blipFill>
          <a:blip r:embed="rId4">
            <a:alphaModFix/>
          </a:blip>
          <a:stretch>
            <a:fillRect/>
          </a:stretch>
        </p:blipFill>
        <p:spPr>
          <a:xfrm>
            <a:off x="83476" y="3369276"/>
            <a:ext cx="1370573" cy="1370573"/>
          </a:xfrm>
          <a:prstGeom prst="rect">
            <a:avLst/>
          </a:prstGeom>
          <a:noFill/>
          <a:ln>
            <a:noFill/>
          </a:ln>
        </p:spPr>
      </p:pic>
      <p:sp>
        <p:nvSpPr>
          <p:cNvPr id="13" name="Google Shape;55;p13"/>
          <p:cNvSpPr txBox="1"/>
          <p:nvPr/>
        </p:nvSpPr>
        <p:spPr>
          <a:xfrm>
            <a:off x="4535421" y="2392861"/>
            <a:ext cx="3215708" cy="118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dirty="0" smtClean="0">
                <a:latin typeface="Poppins" panose="020B0604020202020204" charset="0"/>
                <a:cs typeface="Poppins" panose="020B0604020202020204" charset="0"/>
              </a:rPr>
              <a:t>TEAM MEMBERS:</a:t>
            </a:r>
            <a:endParaRPr sz="1600" b="1" dirty="0">
              <a:latin typeface="Poppins" panose="020B0604020202020204" charset="0"/>
              <a:cs typeface="Poppins" panose="020B0604020202020204" charset="0"/>
            </a:endParaRPr>
          </a:p>
          <a:p>
            <a:pPr marL="0" lvl="0" indent="0" algn="l" rtl="0">
              <a:lnSpc>
                <a:spcPct val="115000"/>
              </a:lnSpc>
              <a:spcBef>
                <a:spcPts val="0"/>
              </a:spcBef>
              <a:spcAft>
                <a:spcPts val="0"/>
              </a:spcAft>
              <a:buNone/>
            </a:pPr>
            <a:r>
              <a:rPr lang="en" sz="1600" dirty="0">
                <a:latin typeface="Poppins" panose="020B0604020202020204" charset="0"/>
                <a:cs typeface="Poppins" panose="020B0604020202020204" charset="0"/>
              </a:rPr>
              <a:t>MIDHUN V S   (953620106046)</a:t>
            </a:r>
            <a:endParaRPr sz="1600" dirty="0">
              <a:latin typeface="Poppins" panose="020B0604020202020204" charset="0"/>
              <a:cs typeface="Poppins" panose="020B0604020202020204" charset="0"/>
            </a:endParaRPr>
          </a:p>
          <a:p>
            <a:pPr marL="0" lvl="0" indent="0" algn="l" rtl="0">
              <a:lnSpc>
                <a:spcPct val="115000"/>
              </a:lnSpc>
              <a:spcBef>
                <a:spcPts val="0"/>
              </a:spcBef>
              <a:spcAft>
                <a:spcPts val="0"/>
              </a:spcAft>
              <a:buNone/>
            </a:pPr>
            <a:r>
              <a:rPr lang="en" sz="1600" dirty="0">
                <a:latin typeface="Poppins" panose="020B0604020202020204" charset="0"/>
                <a:cs typeface="Poppins" panose="020B0604020202020204" charset="0"/>
              </a:rPr>
              <a:t>PONDURAI M (953620106054)</a:t>
            </a:r>
            <a:endParaRPr sz="1600" dirty="0">
              <a:latin typeface="Poppins" panose="020B0604020202020204" charset="0"/>
              <a:cs typeface="Poppins" panose="020B0604020202020204" charset="0"/>
            </a:endParaRPr>
          </a:p>
        </p:txBody>
      </p:sp>
      <p:sp>
        <p:nvSpPr>
          <p:cNvPr id="14" name="Google Shape;56;p13"/>
          <p:cNvSpPr txBox="1"/>
          <p:nvPr/>
        </p:nvSpPr>
        <p:spPr>
          <a:xfrm>
            <a:off x="4529687" y="3516730"/>
            <a:ext cx="2257778" cy="138571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dirty="0">
                <a:latin typeface="Poppins" panose="020B0604020202020204" charset="0"/>
                <a:cs typeface="Poppins" panose="020B0604020202020204" charset="0"/>
              </a:rPr>
              <a:t>GUIDED BY:</a:t>
            </a:r>
            <a:endParaRPr sz="1600" b="1" dirty="0">
              <a:latin typeface="Poppins" panose="020B0604020202020204" charset="0"/>
              <a:cs typeface="Poppins" panose="020B0604020202020204" charset="0"/>
            </a:endParaRPr>
          </a:p>
          <a:p>
            <a:pPr marL="0" lvl="0" indent="0" algn="l" rtl="0">
              <a:lnSpc>
                <a:spcPct val="115000"/>
              </a:lnSpc>
              <a:spcBef>
                <a:spcPts val="0"/>
              </a:spcBef>
              <a:spcAft>
                <a:spcPts val="0"/>
              </a:spcAft>
              <a:buNone/>
            </a:pPr>
            <a:r>
              <a:rPr lang="en" sz="1600" dirty="0">
                <a:latin typeface="Poppins" panose="020B0604020202020204" charset="0"/>
                <a:cs typeface="Poppins" panose="020B0604020202020204" charset="0"/>
              </a:rPr>
              <a:t>Dr. S Vairaprakash</a:t>
            </a:r>
            <a:endParaRPr sz="1600" dirty="0">
              <a:latin typeface="Poppins" panose="020B0604020202020204" charset="0"/>
              <a:cs typeface="Poppins" panose="020B0604020202020204" charset="0"/>
            </a:endParaRPr>
          </a:p>
          <a:p>
            <a:pPr marL="0" lvl="0" indent="0" algn="l" rtl="0">
              <a:lnSpc>
                <a:spcPct val="115000"/>
              </a:lnSpc>
              <a:spcBef>
                <a:spcPts val="0"/>
              </a:spcBef>
              <a:spcAft>
                <a:spcPts val="0"/>
              </a:spcAft>
              <a:buNone/>
            </a:pPr>
            <a:r>
              <a:rPr lang="en" sz="1600" dirty="0">
                <a:latin typeface="Poppins" panose="020B0604020202020204" charset="0"/>
                <a:cs typeface="Poppins" panose="020B0604020202020204" charset="0"/>
              </a:rPr>
              <a:t>Associate Professor</a:t>
            </a:r>
            <a:endParaRPr sz="1600" dirty="0">
              <a:latin typeface="Poppins" panose="020B0604020202020204" charset="0"/>
              <a:cs typeface="Poppins" panose="020B0604020202020204" charset="0"/>
            </a:endParaRPr>
          </a:p>
          <a:p>
            <a:pPr marL="0" lvl="0" indent="0" algn="l" rtl="0">
              <a:lnSpc>
                <a:spcPct val="115000"/>
              </a:lnSpc>
              <a:spcBef>
                <a:spcPts val="0"/>
              </a:spcBef>
              <a:spcAft>
                <a:spcPts val="0"/>
              </a:spcAft>
              <a:buNone/>
            </a:pPr>
            <a:r>
              <a:rPr lang="en" sz="1600" dirty="0">
                <a:latin typeface="Poppins" panose="020B0604020202020204" charset="0"/>
                <a:cs typeface="Poppins" panose="020B0604020202020204" charset="0"/>
              </a:rPr>
              <a:t>Department of </a:t>
            </a:r>
            <a:r>
              <a:rPr lang="en" sz="1600" dirty="0" smtClean="0">
                <a:latin typeface="Poppins" panose="020B0604020202020204" charset="0"/>
                <a:cs typeface="Poppins" panose="020B0604020202020204" charset="0"/>
              </a:rPr>
              <a:t>ECE</a:t>
            </a:r>
            <a:endParaRPr sz="1600" dirty="0">
              <a:latin typeface="Poppins" panose="020B0604020202020204" charset="0"/>
              <a:cs typeface="Poppins"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2"/>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ANDROID APPLICATION</a:t>
            </a:r>
            <a:endParaRPr/>
          </a:p>
        </p:txBody>
      </p:sp>
      <p:pic>
        <p:nvPicPr>
          <p:cNvPr id="536" name="Google Shape;536;p32"/>
          <p:cNvPicPr preferRelativeResize="0"/>
          <p:nvPr/>
        </p:nvPicPr>
        <p:blipFill>
          <a:blip r:embed="rId3">
            <a:extLst>
              <a:ext uri="{28A0092B-C50C-407E-A947-70E740481C1C}">
                <a14:useLocalDpi xmlns:a14="http://schemas.microsoft.com/office/drawing/2010/main" val="0"/>
              </a:ext>
            </a:extLst>
          </a:blip>
          <a:stretch>
            <a:fillRect/>
          </a:stretch>
        </p:blipFill>
        <p:spPr>
          <a:xfrm>
            <a:off x="1362142" y="1494571"/>
            <a:ext cx="1986454" cy="3216165"/>
          </a:xfrm>
          <a:prstGeom prst="rect">
            <a:avLst/>
          </a:prstGeom>
          <a:noFill/>
          <a:ln>
            <a:noFill/>
          </a:ln>
        </p:spPr>
      </p:pic>
      <p:sp>
        <p:nvSpPr>
          <p:cNvPr id="537" name="Google Shape;537;p32"/>
          <p:cNvSpPr txBox="1"/>
          <p:nvPr/>
        </p:nvSpPr>
        <p:spPr>
          <a:xfrm>
            <a:off x="3943350" y="1362075"/>
            <a:ext cx="4607700" cy="3393300"/>
          </a:xfrm>
          <a:prstGeom prst="rect">
            <a:avLst/>
          </a:prstGeom>
          <a:noFill/>
          <a:ln>
            <a:noFill/>
          </a:ln>
        </p:spPr>
        <p:txBody>
          <a:bodyPr spcFirstLastPara="1" wrap="square" lIns="91425" tIns="91425" rIns="91425" bIns="91425" anchor="t" anchorCtr="0">
            <a:noAutofit/>
          </a:bodyPr>
          <a:lstStyle/>
          <a:p>
            <a:pPr marL="0" lvl="0" indent="0" algn="just" rtl="0">
              <a:lnSpc>
                <a:spcPct val="95000"/>
              </a:lnSpc>
              <a:spcBef>
                <a:spcPts val="0"/>
              </a:spcBef>
              <a:spcAft>
                <a:spcPts val="0"/>
              </a:spcAft>
              <a:buNone/>
            </a:pPr>
            <a:r>
              <a:rPr lang="en" sz="1500">
                <a:solidFill>
                  <a:schemeClr val="dk1"/>
                </a:solidFill>
                <a:latin typeface="Poppins"/>
                <a:ea typeface="Poppins"/>
                <a:cs typeface="Poppins"/>
                <a:sym typeface="Poppins"/>
              </a:rPr>
              <a:t>The application features a single image button, depicting a microphone symbol, which serves as the gateway for users to interact with the robot using their voice. Upon pressing the microphone button within the application, the device's microphone is activated, allowing users to speak commands directly into their smartphone or tablet. The application leverages advanced speech recognition technology to transcribe the user's voice accurately commands into text format. Once the speech recognition process is completed, the text-based commands are securely transmitted to a cloud-based server for further processing.</a:t>
            </a:r>
            <a:endParaRPr sz="1500">
              <a:solidFill>
                <a:schemeClr val="dk1"/>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3"/>
          <p:cNvSpPr/>
          <p:nvPr/>
        </p:nvSpPr>
        <p:spPr>
          <a:xfrm>
            <a:off x="676425" y="678300"/>
            <a:ext cx="5977500" cy="412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3"/>
          <p:cNvSpPr/>
          <p:nvPr/>
        </p:nvSpPr>
        <p:spPr>
          <a:xfrm>
            <a:off x="939000" y="587275"/>
            <a:ext cx="23889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3"/>
          <p:cNvSpPr txBox="1">
            <a:spLocks noGrp="1"/>
          </p:cNvSpPr>
          <p:nvPr>
            <p:ph type="title"/>
          </p:nvPr>
        </p:nvSpPr>
        <p:spPr>
          <a:xfrm>
            <a:off x="720000" y="247075"/>
            <a:ext cx="4176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TASK’S</a:t>
            </a:r>
            <a:endParaRPr/>
          </a:p>
        </p:txBody>
      </p:sp>
      <p:graphicFrame>
        <p:nvGraphicFramePr>
          <p:cNvPr id="545" name="Google Shape;545;p33"/>
          <p:cNvGraphicFramePr/>
          <p:nvPr>
            <p:extLst>
              <p:ext uri="{D42A27DB-BD31-4B8C-83A1-F6EECF244321}">
                <p14:modId xmlns:p14="http://schemas.microsoft.com/office/powerpoint/2010/main" val="336418373"/>
              </p:ext>
            </p:extLst>
          </p:nvPr>
        </p:nvGraphicFramePr>
        <p:xfrm>
          <a:off x="1806775" y="1090500"/>
          <a:ext cx="5530450" cy="3651675"/>
        </p:xfrm>
        <a:graphic>
          <a:graphicData uri="http://schemas.openxmlformats.org/drawingml/2006/table">
            <a:tbl>
              <a:tblPr>
                <a:noFill/>
                <a:tableStyleId>{6EC71D16-69C8-40C5-8B6B-5BFD5F489D70}</a:tableStyleId>
              </a:tblPr>
              <a:tblGrid>
                <a:gridCol w="2765225">
                  <a:extLst>
                    <a:ext uri="{9D8B030D-6E8A-4147-A177-3AD203B41FA5}">
                      <a16:colId xmlns:a16="http://schemas.microsoft.com/office/drawing/2014/main" xmlns="" val="20000"/>
                    </a:ext>
                  </a:extLst>
                </a:gridCol>
                <a:gridCol w="2765225">
                  <a:extLst>
                    <a:ext uri="{9D8B030D-6E8A-4147-A177-3AD203B41FA5}">
                      <a16:colId xmlns:a16="http://schemas.microsoft.com/office/drawing/2014/main" xmlns="" val="20001"/>
                    </a:ext>
                  </a:extLst>
                </a:gridCol>
              </a:tblGrid>
              <a:tr h="542925">
                <a:tc>
                  <a:txBody>
                    <a:bodyPr/>
                    <a:lstStyle/>
                    <a:p>
                      <a:pPr marL="0" lvl="0" indent="0" algn="ctr" rtl="0">
                        <a:spcBef>
                          <a:spcPts val="0"/>
                        </a:spcBef>
                        <a:spcAft>
                          <a:spcPts val="0"/>
                        </a:spcAft>
                        <a:buNone/>
                      </a:pPr>
                      <a:r>
                        <a:rPr lang="en" sz="1800" b="1" dirty="0">
                          <a:latin typeface="Poppins"/>
                          <a:ea typeface="Poppins"/>
                          <a:cs typeface="Poppins"/>
                          <a:sym typeface="Poppins"/>
                        </a:rPr>
                        <a:t>Input  (Application)</a:t>
                      </a:r>
                      <a:endParaRPr sz="1800" b="1"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b="1">
                          <a:latin typeface="Poppins"/>
                          <a:ea typeface="Poppins"/>
                          <a:cs typeface="Poppins"/>
                          <a:sym typeface="Poppins"/>
                        </a:rPr>
                        <a:t>Output (Robot)</a:t>
                      </a:r>
                      <a:endParaRPr sz="180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xmlns="" val="10000"/>
                  </a:ext>
                </a:extLst>
              </a:tr>
              <a:tr h="382650">
                <a:tc>
                  <a:txBody>
                    <a:bodyPr/>
                    <a:lstStyle/>
                    <a:p>
                      <a:pPr marL="0" lvl="0" indent="0" algn="ctr" rtl="0">
                        <a:spcBef>
                          <a:spcPts val="0"/>
                        </a:spcBef>
                        <a:spcAft>
                          <a:spcPts val="0"/>
                        </a:spcAft>
                        <a:buNone/>
                      </a:pPr>
                      <a:r>
                        <a:rPr lang="en" sz="1500" b="1">
                          <a:solidFill>
                            <a:schemeClr val="dk1"/>
                          </a:solidFill>
                          <a:latin typeface="Poppins"/>
                          <a:ea typeface="Poppins"/>
                          <a:cs typeface="Poppins"/>
                          <a:sym typeface="Poppins"/>
                        </a:rPr>
                        <a:t>Forward</a:t>
                      </a:r>
                      <a:endParaRPr sz="1500"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a:solidFill>
                            <a:schemeClr val="dk1"/>
                          </a:solidFill>
                          <a:latin typeface="Poppins"/>
                          <a:ea typeface="Poppins"/>
                          <a:cs typeface="Poppins"/>
                          <a:sym typeface="Poppins"/>
                        </a:rPr>
                        <a:t>Moves Forward</a:t>
                      </a:r>
                      <a:endParaRPr sz="150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xmlns="" val="10001"/>
                  </a:ext>
                </a:extLst>
              </a:tr>
              <a:tr h="373275">
                <a:tc>
                  <a:txBody>
                    <a:bodyPr/>
                    <a:lstStyle/>
                    <a:p>
                      <a:pPr marL="0" lvl="0" indent="0" algn="ctr" rtl="0">
                        <a:spcBef>
                          <a:spcPts val="0"/>
                        </a:spcBef>
                        <a:spcAft>
                          <a:spcPts val="0"/>
                        </a:spcAft>
                        <a:buNone/>
                      </a:pPr>
                      <a:r>
                        <a:rPr lang="en" sz="1500" b="1" dirty="0" smtClean="0">
                          <a:solidFill>
                            <a:schemeClr val="dk1"/>
                          </a:solidFill>
                          <a:latin typeface="Poppins"/>
                          <a:ea typeface="Poppins"/>
                          <a:cs typeface="Poppins"/>
                          <a:sym typeface="Poppins"/>
                        </a:rPr>
                        <a:t>Backward</a:t>
                      </a:r>
                      <a:endParaRPr sz="1500" b="1"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dirty="0">
                          <a:solidFill>
                            <a:schemeClr val="dk1"/>
                          </a:solidFill>
                          <a:latin typeface="Poppins"/>
                          <a:ea typeface="Poppins"/>
                          <a:cs typeface="Poppins"/>
                          <a:sym typeface="Poppins"/>
                        </a:rPr>
                        <a:t>Moves Backward</a:t>
                      </a:r>
                      <a:endParaRPr sz="1500"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xmlns="" val="10002"/>
                  </a:ext>
                </a:extLst>
              </a:tr>
              <a:tr h="354550">
                <a:tc>
                  <a:txBody>
                    <a:bodyPr/>
                    <a:lstStyle/>
                    <a:p>
                      <a:pPr marL="0" lvl="0" indent="0" algn="ctr" rtl="0">
                        <a:spcBef>
                          <a:spcPts val="0"/>
                        </a:spcBef>
                        <a:spcAft>
                          <a:spcPts val="0"/>
                        </a:spcAft>
                        <a:buNone/>
                      </a:pPr>
                      <a:r>
                        <a:rPr lang="en" sz="1500" b="1" dirty="0" smtClean="0">
                          <a:solidFill>
                            <a:schemeClr val="dk1"/>
                          </a:solidFill>
                          <a:latin typeface="Poppins"/>
                          <a:ea typeface="Poppins"/>
                          <a:cs typeface="Poppins"/>
                          <a:sym typeface="Poppins"/>
                        </a:rPr>
                        <a:t>Turn</a:t>
                      </a:r>
                      <a:r>
                        <a:rPr lang="en" sz="1500" b="1" baseline="0" dirty="0" smtClean="0">
                          <a:solidFill>
                            <a:schemeClr val="dk1"/>
                          </a:solidFill>
                          <a:latin typeface="Poppins"/>
                          <a:ea typeface="Poppins"/>
                          <a:cs typeface="Poppins"/>
                          <a:sym typeface="Poppins"/>
                        </a:rPr>
                        <a:t> </a:t>
                      </a:r>
                      <a:r>
                        <a:rPr lang="en" sz="1500" b="1" dirty="0" smtClean="0">
                          <a:solidFill>
                            <a:schemeClr val="dk1"/>
                          </a:solidFill>
                          <a:latin typeface="Poppins"/>
                          <a:ea typeface="Poppins"/>
                          <a:cs typeface="Poppins"/>
                          <a:sym typeface="Poppins"/>
                        </a:rPr>
                        <a:t>Right</a:t>
                      </a:r>
                      <a:endParaRPr sz="1500" b="1"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a:solidFill>
                            <a:schemeClr val="dk1"/>
                          </a:solidFill>
                          <a:latin typeface="Poppins"/>
                          <a:ea typeface="Poppins"/>
                          <a:cs typeface="Poppins"/>
                          <a:sym typeface="Poppins"/>
                        </a:rPr>
                        <a:t>Turns Right</a:t>
                      </a:r>
                      <a:endParaRPr sz="150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xmlns="" val="10003"/>
                  </a:ext>
                </a:extLst>
              </a:tr>
              <a:tr h="373275">
                <a:tc>
                  <a:txBody>
                    <a:bodyPr/>
                    <a:lstStyle/>
                    <a:p>
                      <a:pPr marL="0" lvl="0" indent="0" algn="ctr" rtl="0">
                        <a:spcBef>
                          <a:spcPts val="0"/>
                        </a:spcBef>
                        <a:spcAft>
                          <a:spcPts val="0"/>
                        </a:spcAft>
                        <a:buNone/>
                      </a:pPr>
                      <a:r>
                        <a:rPr lang="en" sz="1500" b="1" dirty="0" smtClean="0">
                          <a:solidFill>
                            <a:schemeClr val="dk1"/>
                          </a:solidFill>
                          <a:latin typeface="Poppins"/>
                          <a:ea typeface="Poppins"/>
                          <a:cs typeface="Poppins"/>
                          <a:sym typeface="Poppins"/>
                        </a:rPr>
                        <a:t>Turn Left</a:t>
                      </a:r>
                      <a:endParaRPr sz="1500" b="1"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a:solidFill>
                            <a:schemeClr val="dk1"/>
                          </a:solidFill>
                          <a:latin typeface="Poppins"/>
                          <a:ea typeface="Poppins"/>
                          <a:cs typeface="Poppins"/>
                          <a:sym typeface="Poppins"/>
                        </a:rPr>
                        <a:t>Turns Left</a:t>
                      </a:r>
                      <a:endParaRPr sz="150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xmlns="" val="10004"/>
                  </a:ext>
                </a:extLst>
              </a:tr>
              <a:tr h="373300">
                <a:tc>
                  <a:txBody>
                    <a:bodyPr/>
                    <a:lstStyle/>
                    <a:p>
                      <a:pPr marL="0" lvl="0" indent="0" algn="ctr" rtl="0">
                        <a:spcBef>
                          <a:spcPts val="0"/>
                        </a:spcBef>
                        <a:spcAft>
                          <a:spcPts val="0"/>
                        </a:spcAft>
                        <a:buNone/>
                      </a:pPr>
                      <a:r>
                        <a:rPr lang="en" sz="1500" b="1" dirty="0" smtClean="0">
                          <a:solidFill>
                            <a:schemeClr val="dk1"/>
                          </a:solidFill>
                          <a:latin typeface="Poppins"/>
                          <a:ea typeface="Poppins"/>
                          <a:cs typeface="Poppins"/>
                          <a:sym typeface="Poppins"/>
                        </a:rPr>
                        <a:t>Automatic</a:t>
                      </a:r>
                      <a:endParaRPr sz="1500" b="1"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a:solidFill>
                            <a:schemeClr val="dk1"/>
                          </a:solidFill>
                          <a:latin typeface="Poppins"/>
                          <a:ea typeface="Poppins"/>
                          <a:cs typeface="Poppins"/>
                          <a:sym typeface="Poppins"/>
                        </a:rPr>
                        <a:t>Autonomous Cleaning</a:t>
                      </a:r>
                      <a:endParaRPr sz="150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xmlns="" val="10005"/>
                  </a:ext>
                </a:extLst>
              </a:tr>
              <a:tr h="392025">
                <a:tc>
                  <a:txBody>
                    <a:bodyPr/>
                    <a:lstStyle/>
                    <a:p>
                      <a:pPr marL="0" lvl="0" indent="0" algn="ctr" rtl="0">
                        <a:spcBef>
                          <a:spcPts val="0"/>
                        </a:spcBef>
                        <a:spcAft>
                          <a:spcPts val="0"/>
                        </a:spcAft>
                        <a:buNone/>
                      </a:pPr>
                      <a:r>
                        <a:rPr lang="en" sz="1500" b="1" dirty="0" smtClean="0">
                          <a:solidFill>
                            <a:schemeClr val="dk1"/>
                          </a:solidFill>
                          <a:latin typeface="Poppins"/>
                          <a:ea typeface="Poppins"/>
                          <a:cs typeface="Poppins"/>
                          <a:sym typeface="Poppins"/>
                        </a:rPr>
                        <a:t>Stop / Finish</a:t>
                      </a:r>
                      <a:endParaRPr sz="1500" b="1"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a:solidFill>
                            <a:schemeClr val="dk1"/>
                          </a:solidFill>
                          <a:latin typeface="Poppins"/>
                          <a:ea typeface="Poppins"/>
                          <a:cs typeface="Poppins"/>
                          <a:sym typeface="Poppins"/>
                        </a:rPr>
                        <a:t>Stops the current Task</a:t>
                      </a:r>
                      <a:endParaRPr sz="150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xmlns="" val="10006"/>
                  </a:ext>
                </a:extLst>
              </a:tr>
              <a:tr h="354525">
                <a:tc>
                  <a:txBody>
                    <a:bodyPr/>
                    <a:lstStyle/>
                    <a:p>
                      <a:pPr marL="0" lvl="0" indent="0" algn="ctr" rtl="0">
                        <a:spcBef>
                          <a:spcPts val="0"/>
                        </a:spcBef>
                        <a:spcAft>
                          <a:spcPts val="0"/>
                        </a:spcAft>
                        <a:buNone/>
                      </a:pPr>
                      <a:r>
                        <a:rPr lang="en" sz="1500" b="1" dirty="0" smtClean="0">
                          <a:solidFill>
                            <a:schemeClr val="dk1"/>
                          </a:solidFill>
                          <a:latin typeface="Poppins"/>
                          <a:ea typeface="Poppins"/>
                          <a:cs typeface="Poppins"/>
                          <a:sym typeface="Poppins"/>
                        </a:rPr>
                        <a:t>Cleaning</a:t>
                      </a:r>
                      <a:endParaRPr sz="1500" b="1"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dirty="0">
                          <a:solidFill>
                            <a:schemeClr val="dk1"/>
                          </a:solidFill>
                          <a:latin typeface="Poppins"/>
                          <a:ea typeface="Poppins"/>
                          <a:cs typeface="Poppins"/>
                          <a:sym typeface="Poppins"/>
                        </a:rPr>
                        <a:t>Rotates the </a:t>
                      </a:r>
                      <a:r>
                        <a:rPr lang="en" sz="1500" dirty="0" smtClean="0">
                          <a:solidFill>
                            <a:schemeClr val="dk1"/>
                          </a:solidFill>
                          <a:latin typeface="Poppins"/>
                          <a:ea typeface="Poppins"/>
                          <a:cs typeface="Poppins"/>
                          <a:sym typeface="Poppins"/>
                        </a:rPr>
                        <a:t>Mob &amp; Spray’s Water</a:t>
                      </a:r>
                      <a:endParaRPr sz="1500" dirty="0">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xmlns="" val="10007"/>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4"/>
          <p:cNvSpPr txBox="1">
            <a:spLocks noGrp="1"/>
          </p:cNvSpPr>
          <p:nvPr>
            <p:ph type="title"/>
          </p:nvPr>
        </p:nvSpPr>
        <p:spPr>
          <a:xfrm>
            <a:off x="601475" y="387600"/>
            <a:ext cx="71877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AND DISCUSSIONS</a:t>
            </a:r>
            <a:endParaRPr/>
          </a:p>
        </p:txBody>
      </p:sp>
      <p:sp>
        <p:nvSpPr>
          <p:cNvPr id="551" name="Google Shape;551;p34"/>
          <p:cNvSpPr txBox="1"/>
          <p:nvPr/>
        </p:nvSpPr>
        <p:spPr>
          <a:xfrm>
            <a:off x="3324225" y="1202950"/>
            <a:ext cx="5381700" cy="3485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200"/>
              </a:spcAft>
              <a:buNone/>
            </a:pPr>
            <a:r>
              <a:rPr lang="en" sz="1500" dirty="0">
                <a:solidFill>
                  <a:schemeClr val="dk1"/>
                </a:solidFill>
                <a:latin typeface="Poppins"/>
                <a:ea typeface="Poppins"/>
                <a:cs typeface="Poppins"/>
                <a:sym typeface="Poppins"/>
              </a:rPr>
              <a:t>The autonomous floor-cleaning robot efficiently reduces cleaning time, benefiting working mothers by alleviating physical labor. Its ability to autonomously clean various surfaces enhances versatility, achieving objectives of efficiency and convenience. The Android application features a microphone symbol for voice interaction, utilizing advanced speech recognition technology to transmit commands securely to a cloud-based server. This approach ensures rapid response times and scalability for future enhancements. Overall, the robot and its Android-based voice command application offer a user-friendly interface, enhancing cleaning efficiency and convenience in modern households.</a:t>
            </a:r>
            <a:endParaRPr sz="1500" dirty="0">
              <a:solidFill>
                <a:schemeClr val="dk1"/>
              </a:solidFill>
              <a:latin typeface="Poppins"/>
              <a:ea typeface="Poppins"/>
              <a:cs typeface="Poppins"/>
              <a:sym typeface="Poppi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888" y="1336763"/>
            <a:ext cx="1393250" cy="186194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749" y="3337712"/>
            <a:ext cx="1879985" cy="140674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42;p33"/>
          <p:cNvSpPr/>
          <p:nvPr/>
        </p:nvSpPr>
        <p:spPr>
          <a:xfrm>
            <a:off x="676425" y="678300"/>
            <a:ext cx="5977500" cy="412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3;p33"/>
          <p:cNvSpPr/>
          <p:nvPr/>
        </p:nvSpPr>
        <p:spPr>
          <a:xfrm>
            <a:off x="938998" y="680064"/>
            <a:ext cx="4894241"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p:nvPr>
        </p:nvSpPr>
        <p:spPr>
          <a:xfrm>
            <a:off x="720000" y="387601"/>
            <a:ext cx="5371796" cy="539412"/>
          </a:xfrm>
        </p:spPr>
        <p:txBody>
          <a:bodyPr/>
          <a:lstStyle/>
          <a:p>
            <a:r>
              <a:rPr lang="en-IN" dirty="0" smtClean="0"/>
              <a:t>VIDEO DEMONSTRATION</a:t>
            </a:r>
            <a:endParaRPr lang="en-IN" dirty="0"/>
          </a:p>
        </p:txBody>
      </p:sp>
      <p:sp>
        <p:nvSpPr>
          <p:cNvPr id="5" name="TextBox 4"/>
          <p:cNvSpPr txBox="1"/>
          <p:nvPr/>
        </p:nvSpPr>
        <p:spPr>
          <a:xfrm>
            <a:off x="2714822" y="1450427"/>
            <a:ext cx="3714356" cy="400110"/>
          </a:xfrm>
          <a:prstGeom prst="rect">
            <a:avLst/>
          </a:prstGeom>
          <a:noFill/>
        </p:spPr>
        <p:txBody>
          <a:bodyPr wrap="square" rtlCol="0">
            <a:spAutoFit/>
          </a:bodyPr>
          <a:lstStyle/>
          <a:p>
            <a:r>
              <a:rPr lang="en-IN" sz="2000" dirty="0">
                <a:hlinkClick r:id="rId2"/>
              </a:rPr>
              <a:t>https://youtu.be/IET9qNXmBq0</a:t>
            </a:r>
            <a:endParaRPr lang="en-IN" sz="2000" dirty="0"/>
          </a:p>
        </p:txBody>
      </p:sp>
      <p:grpSp>
        <p:nvGrpSpPr>
          <p:cNvPr id="6" name="Google Shape;2457;p62"/>
          <p:cNvGrpSpPr/>
          <p:nvPr/>
        </p:nvGrpSpPr>
        <p:grpSpPr>
          <a:xfrm>
            <a:off x="2859777" y="2287752"/>
            <a:ext cx="3424446" cy="2773658"/>
            <a:chOff x="2859825" y="1827581"/>
            <a:chExt cx="3424446" cy="2773658"/>
          </a:xfrm>
        </p:grpSpPr>
        <p:sp>
          <p:nvSpPr>
            <p:cNvPr id="7" name="Google Shape;2458;p62"/>
            <p:cNvSpPr/>
            <p:nvPr/>
          </p:nvSpPr>
          <p:spPr>
            <a:xfrm>
              <a:off x="2859825" y="4369250"/>
              <a:ext cx="3424446" cy="231989"/>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459;p62"/>
            <p:cNvGrpSpPr/>
            <p:nvPr/>
          </p:nvGrpSpPr>
          <p:grpSpPr>
            <a:xfrm>
              <a:off x="3381354" y="1827581"/>
              <a:ext cx="2381337" cy="2647570"/>
              <a:chOff x="3381354" y="1827581"/>
              <a:chExt cx="2381337" cy="2647570"/>
            </a:xfrm>
          </p:grpSpPr>
          <p:sp>
            <p:nvSpPr>
              <p:cNvPr id="11" name="Google Shape;2487;p62"/>
              <p:cNvSpPr/>
              <p:nvPr/>
            </p:nvSpPr>
            <p:spPr>
              <a:xfrm>
                <a:off x="3381354" y="4233148"/>
                <a:ext cx="2381337" cy="242003"/>
              </a:xfrm>
              <a:custGeom>
                <a:avLst/>
                <a:gdLst/>
                <a:ahLst/>
                <a:cxnLst/>
                <a:rect l="l" t="t" r="r" b="b"/>
                <a:pathLst>
                  <a:path w="51572" h="5241" extrusionOk="0">
                    <a:moveTo>
                      <a:pt x="5022" y="1"/>
                    </a:moveTo>
                    <a:cubicBezTo>
                      <a:pt x="4704" y="1"/>
                      <a:pt x="4386" y="118"/>
                      <a:pt x="4151" y="336"/>
                    </a:cubicBezTo>
                    <a:lnTo>
                      <a:pt x="620" y="3734"/>
                    </a:lnTo>
                    <a:cubicBezTo>
                      <a:pt x="0" y="4320"/>
                      <a:pt x="519" y="5240"/>
                      <a:pt x="1473" y="5240"/>
                    </a:cubicBezTo>
                    <a:lnTo>
                      <a:pt x="50082" y="5240"/>
                    </a:lnTo>
                    <a:cubicBezTo>
                      <a:pt x="51053" y="5240"/>
                      <a:pt x="51572" y="4320"/>
                      <a:pt x="50952" y="3734"/>
                    </a:cubicBezTo>
                    <a:lnTo>
                      <a:pt x="47404" y="336"/>
                    </a:lnTo>
                    <a:cubicBezTo>
                      <a:pt x="47169" y="118"/>
                      <a:pt x="46868" y="1"/>
                      <a:pt x="46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8;p62"/>
              <p:cNvSpPr/>
              <p:nvPr/>
            </p:nvSpPr>
            <p:spPr>
              <a:xfrm>
                <a:off x="4793405" y="2938571"/>
                <a:ext cx="795364" cy="1449249"/>
              </a:xfrm>
              <a:custGeom>
                <a:avLst/>
                <a:gdLst/>
                <a:ahLst/>
                <a:cxnLst/>
                <a:rect l="l" t="t" r="r" b="b"/>
                <a:pathLst>
                  <a:path w="17225" h="31386" extrusionOk="0">
                    <a:moveTo>
                      <a:pt x="0" y="1"/>
                    </a:moveTo>
                    <a:lnTo>
                      <a:pt x="9089" y="17894"/>
                    </a:lnTo>
                    <a:cubicBezTo>
                      <a:pt x="8855" y="17894"/>
                      <a:pt x="8671" y="18095"/>
                      <a:pt x="8671" y="18330"/>
                    </a:cubicBezTo>
                    <a:cubicBezTo>
                      <a:pt x="8671" y="18380"/>
                      <a:pt x="8688" y="18430"/>
                      <a:pt x="8704" y="18480"/>
                    </a:cubicBezTo>
                    <a:lnTo>
                      <a:pt x="15249" y="31386"/>
                    </a:lnTo>
                    <a:lnTo>
                      <a:pt x="17224" y="31386"/>
                    </a:lnTo>
                    <a:lnTo>
                      <a:pt x="10596" y="18330"/>
                    </a:lnTo>
                    <a:cubicBezTo>
                      <a:pt x="10435" y="18007"/>
                      <a:pt x="10102" y="17793"/>
                      <a:pt x="9749" y="17793"/>
                    </a:cubicBezTo>
                    <a:cubicBezTo>
                      <a:pt x="9735" y="17793"/>
                      <a:pt x="9722" y="17793"/>
                      <a:pt x="9709" y="17794"/>
                    </a:cubicBezTo>
                    <a:lnTo>
                      <a:pt x="9675" y="17794"/>
                    </a:lnTo>
                    <a:lnTo>
                      <a:pt x="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89;p62"/>
              <p:cNvSpPr/>
              <p:nvPr/>
            </p:nvSpPr>
            <p:spPr>
              <a:xfrm>
                <a:off x="3541347" y="2977218"/>
                <a:ext cx="769830" cy="1410600"/>
              </a:xfrm>
              <a:custGeom>
                <a:avLst/>
                <a:gdLst/>
                <a:ahLst/>
                <a:cxnLst/>
                <a:rect l="l" t="t" r="r" b="b"/>
                <a:pathLst>
                  <a:path w="16672" h="30549" extrusionOk="0">
                    <a:moveTo>
                      <a:pt x="16086" y="1"/>
                    </a:moveTo>
                    <a:lnTo>
                      <a:pt x="7281" y="17426"/>
                    </a:lnTo>
                    <a:cubicBezTo>
                      <a:pt x="6880" y="17426"/>
                      <a:pt x="6495" y="17660"/>
                      <a:pt x="6311" y="18028"/>
                    </a:cubicBezTo>
                    <a:lnTo>
                      <a:pt x="0" y="30549"/>
                    </a:lnTo>
                    <a:lnTo>
                      <a:pt x="1942" y="30549"/>
                    </a:lnTo>
                    <a:lnTo>
                      <a:pt x="8252" y="18028"/>
                    </a:lnTo>
                    <a:cubicBezTo>
                      <a:pt x="8286" y="17978"/>
                      <a:pt x="8286" y="17911"/>
                      <a:pt x="8286" y="17844"/>
                    </a:cubicBezTo>
                    <a:cubicBezTo>
                      <a:pt x="8302" y="17610"/>
                      <a:pt x="8118" y="17426"/>
                      <a:pt x="7884" y="17426"/>
                    </a:cubicBezTo>
                    <a:lnTo>
                      <a:pt x="166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90;p62"/>
              <p:cNvSpPr/>
              <p:nvPr/>
            </p:nvSpPr>
            <p:spPr>
              <a:xfrm>
                <a:off x="3623260" y="4256373"/>
                <a:ext cx="1897515" cy="111328"/>
              </a:xfrm>
              <a:custGeom>
                <a:avLst/>
                <a:gdLst/>
                <a:ahLst/>
                <a:cxnLst/>
                <a:rect l="l" t="t" r="r" b="b"/>
                <a:pathLst>
                  <a:path w="41094" h="2411" extrusionOk="0">
                    <a:moveTo>
                      <a:pt x="20539" y="0"/>
                    </a:moveTo>
                    <a:cubicBezTo>
                      <a:pt x="9207" y="0"/>
                      <a:pt x="0" y="553"/>
                      <a:pt x="0" y="1205"/>
                    </a:cubicBezTo>
                    <a:cubicBezTo>
                      <a:pt x="0" y="1875"/>
                      <a:pt x="9207" y="2410"/>
                      <a:pt x="20539" y="2410"/>
                    </a:cubicBezTo>
                    <a:cubicBezTo>
                      <a:pt x="31887" y="2410"/>
                      <a:pt x="41093" y="1875"/>
                      <a:pt x="41093" y="1205"/>
                    </a:cubicBezTo>
                    <a:cubicBezTo>
                      <a:pt x="41093" y="553"/>
                      <a:pt x="31887" y="0"/>
                      <a:pt x="20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91;p62"/>
              <p:cNvSpPr/>
              <p:nvPr/>
            </p:nvSpPr>
            <p:spPr>
              <a:xfrm>
                <a:off x="4021281" y="4069323"/>
                <a:ext cx="97429" cy="183222"/>
              </a:xfrm>
              <a:custGeom>
                <a:avLst/>
                <a:gdLst/>
                <a:ahLst/>
                <a:cxnLst/>
                <a:rect l="l" t="t" r="r" b="b"/>
                <a:pathLst>
                  <a:path w="2110" h="3968" extrusionOk="0">
                    <a:moveTo>
                      <a:pt x="1" y="0"/>
                    </a:moveTo>
                    <a:lnTo>
                      <a:pt x="402" y="3951"/>
                    </a:lnTo>
                    <a:lnTo>
                      <a:pt x="2110" y="3967"/>
                    </a:lnTo>
                    <a:lnTo>
                      <a:pt x="1708" y="17"/>
                    </a:lnTo>
                    <a:lnTo>
                      <a:pt x="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92;p62"/>
              <p:cNvSpPr/>
              <p:nvPr/>
            </p:nvSpPr>
            <p:spPr>
              <a:xfrm>
                <a:off x="5086334" y="4059257"/>
                <a:ext cx="202524" cy="188625"/>
              </a:xfrm>
              <a:custGeom>
                <a:avLst/>
                <a:gdLst/>
                <a:ahLst/>
                <a:cxnLst/>
                <a:rect l="l" t="t" r="r" b="b"/>
                <a:pathLst>
                  <a:path w="4386" h="4085" extrusionOk="0">
                    <a:moveTo>
                      <a:pt x="1574" y="1"/>
                    </a:moveTo>
                    <a:lnTo>
                      <a:pt x="0" y="603"/>
                    </a:lnTo>
                    <a:lnTo>
                      <a:pt x="2812" y="4085"/>
                    </a:lnTo>
                    <a:lnTo>
                      <a:pt x="4386" y="3482"/>
                    </a:lnTo>
                    <a:lnTo>
                      <a:pt x="1574"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93;p62"/>
              <p:cNvSpPr/>
              <p:nvPr/>
            </p:nvSpPr>
            <p:spPr>
              <a:xfrm>
                <a:off x="5078576" y="4193715"/>
                <a:ext cx="252808" cy="136909"/>
              </a:xfrm>
              <a:custGeom>
                <a:avLst/>
                <a:gdLst/>
                <a:ahLst/>
                <a:cxnLst/>
                <a:rect l="l" t="t" r="r" b="b"/>
                <a:pathLst>
                  <a:path w="5475" h="2965" extrusionOk="0">
                    <a:moveTo>
                      <a:pt x="4323" y="1"/>
                    </a:moveTo>
                    <a:cubicBezTo>
                      <a:pt x="4300" y="1"/>
                      <a:pt x="4276" y="6"/>
                      <a:pt x="4253" y="18"/>
                    </a:cubicBezTo>
                    <a:lnTo>
                      <a:pt x="2411" y="922"/>
                    </a:lnTo>
                    <a:cubicBezTo>
                      <a:pt x="2328" y="972"/>
                      <a:pt x="2244" y="1056"/>
                      <a:pt x="2210" y="1156"/>
                    </a:cubicBezTo>
                    <a:cubicBezTo>
                      <a:pt x="2010" y="1658"/>
                      <a:pt x="1574" y="1910"/>
                      <a:pt x="286" y="2194"/>
                    </a:cubicBezTo>
                    <a:cubicBezTo>
                      <a:pt x="1" y="2261"/>
                      <a:pt x="101" y="2964"/>
                      <a:pt x="788" y="2964"/>
                    </a:cubicBezTo>
                    <a:cubicBezTo>
                      <a:pt x="2294" y="2964"/>
                      <a:pt x="3064" y="2679"/>
                      <a:pt x="3516" y="2462"/>
                    </a:cubicBezTo>
                    <a:cubicBezTo>
                      <a:pt x="4253" y="2077"/>
                      <a:pt x="4704" y="1893"/>
                      <a:pt x="5307" y="1625"/>
                    </a:cubicBezTo>
                    <a:cubicBezTo>
                      <a:pt x="5324" y="1608"/>
                      <a:pt x="5341" y="1591"/>
                      <a:pt x="5357" y="1591"/>
                    </a:cubicBezTo>
                    <a:cubicBezTo>
                      <a:pt x="5458" y="1508"/>
                      <a:pt x="5474" y="1340"/>
                      <a:pt x="5391" y="1240"/>
                    </a:cubicBezTo>
                    <a:lnTo>
                      <a:pt x="4437" y="52"/>
                    </a:lnTo>
                    <a:cubicBezTo>
                      <a:pt x="4404" y="19"/>
                      <a:pt x="4365" y="1"/>
                      <a:pt x="4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94;p62"/>
              <p:cNvSpPr/>
              <p:nvPr/>
            </p:nvSpPr>
            <p:spPr>
              <a:xfrm>
                <a:off x="3874447" y="4243213"/>
                <a:ext cx="272894" cy="88933"/>
              </a:xfrm>
              <a:custGeom>
                <a:avLst/>
                <a:gdLst/>
                <a:ahLst/>
                <a:cxnLst/>
                <a:rect l="l" t="t" r="r" b="b"/>
                <a:pathLst>
                  <a:path w="5910" h="1926" extrusionOk="0">
                    <a:moveTo>
                      <a:pt x="3599" y="1"/>
                    </a:moveTo>
                    <a:cubicBezTo>
                      <a:pt x="3449" y="1"/>
                      <a:pt x="3315" y="34"/>
                      <a:pt x="3181" y="118"/>
                    </a:cubicBezTo>
                    <a:cubicBezTo>
                      <a:pt x="2042" y="787"/>
                      <a:pt x="1607" y="804"/>
                      <a:pt x="285" y="1072"/>
                    </a:cubicBezTo>
                    <a:cubicBezTo>
                      <a:pt x="0" y="1139"/>
                      <a:pt x="168" y="1825"/>
                      <a:pt x="854" y="1842"/>
                    </a:cubicBezTo>
                    <a:cubicBezTo>
                      <a:pt x="1156" y="1851"/>
                      <a:pt x="1393" y="1854"/>
                      <a:pt x="1595" y="1854"/>
                    </a:cubicBezTo>
                    <a:cubicBezTo>
                      <a:pt x="2050" y="1854"/>
                      <a:pt x="2331" y="1838"/>
                      <a:pt x="2789" y="1838"/>
                    </a:cubicBezTo>
                    <a:cubicBezTo>
                      <a:pt x="2906" y="1838"/>
                      <a:pt x="3035" y="1839"/>
                      <a:pt x="3181" y="1842"/>
                    </a:cubicBezTo>
                    <a:cubicBezTo>
                      <a:pt x="4018" y="1859"/>
                      <a:pt x="4972" y="1909"/>
                      <a:pt x="5641" y="1926"/>
                    </a:cubicBezTo>
                    <a:lnTo>
                      <a:pt x="5691" y="1926"/>
                    </a:lnTo>
                    <a:cubicBezTo>
                      <a:pt x="5825" y="1892"/>
                      <a:pt x="5909" y="1775"/>
                      <a:pt x="5876" y="1641"/>
                    </a:cubicBezTo>
                    <a:lnTo>
                      <a:pt x="5574" y="134"/>
                    </a:lnTo>
                    <a:cubicBezTo>
                      <a:pt x="5558" y="68"/>
                      <a:pt x="5491" y="17"/>
                      <a:pt x="5424" y="17"/>
                    </a:cubicBezTo>
                    <a:lnTo>
                      <a:pt x="3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95;p62"/>
              <p:cNvSpPr/>
              <p:nvPr/>
            </p:nvSpPr>
            <p:spPr>
              <a:xfrm>
                <a:off x="3801769" y="2381344"/>
                <a:ext cx="556547" cy="369492"/>
              </a:xfrm>
              <a:custGeom>
                <a:avLst/>
                <a:gdLst/>
                <a:ahLst/>
                <a:cxnLst/>
                <a:rect l="l" t="t" r="r" b="b"/>
                <a:pathLst>
                  <a:path w="12053" h="8002" extrusionOk="0">
                    <a:moveTo>
                      <a:pt x="9843" y="0"/>
                    </a:moveTo>
                    <a:cubicBezTo>
                      <a:pt x="9693" y="235"/>
                      <a:pt x="9508" y="503"/>
                      <a:pt x="9358" y="754"/>
                    </a:cubicBezTo>
                    <a:cubicBezTo>
                      <a:pt x="9190" y="1021"/>
                      <a:pt x="9006" y="1273"/>
                      <a:pt x="8839" y="1524"/>
                    </a:cubicBezTo>
                    <a:cubicBezTo>
                      <a:pt x="8487" y="2042"/>
                      <a:pt x="8119" y="2545"/>
                      <a:pt x="7751" y="3030"/>
                    </a:cubicBezTo>
                    <a:cubicBezTo>
                      <a:pt x="7383" y="3515"/>
                      <a:pt x="6981" y="3967"/>
                      <a:pt x="6579" y="4419"/>
                    </a:cubicBezTo>
                    <a:cubicBezTo>
                      <a:pt x="6194" y="4838"/>
                      <a:pt x="5776" y="5223"/>
                      <a:pt x="5324" y="5574"/>
                    </a:cubicBezTo>
                    <a:lnTo>
                      <a:pt x="5173" y="5692"/>
                    </a:lnTo>
                    <a:lnTo>
                      <a:pt x="5140" y="5708"/>
                    </a:lnTo>
                    <a:lnTo>
                      <a:pt x="5140" y="5725"/>
                    </a:lnTo>
                    <a:cubicBezTo>
                      <a:pt x="5123" y="5725"/>
                      <a:pt x="5123" y="5742"/>
                      <a:pt x="5106" y="5742"/>
                    </a:cubicBezTo>
                    <a:cubicBezTo>
                      <a:pt x="5083" y="5745"/>
                      <a:pt x="5060" y="5746"/>
                      <a:pt x="5037" y="5746"/>
                    </a:cubicBezTo>
                    <a:cubicBezTo>
                      <a:pt x="4927" y="5746"/>
                      <a:pt x="4818" y="5713"/>
                      <a:pt x="4721" y="5658"/>
                    </a:cubicBezTo>
                    <a:cubicBezTo>
                      <a:pt x="4253" y="5407"/>
                      <a:pt x="3834" y="5089"/>
                      <a:pt x="3466" y="4704"/>
                    </a:cubicBezTo>
                    <a:cubicBezTo>
                      <a:pt x="3031" y="4269"/>
                      <a:pt x="2629" y="3817"/>
                      <a:pt x="2244" y="3348"/>
                    </a:cubicBezTo>
                    <a:cubicBezTo>
                      <a:pt x="1859" y="2863"/>
                      <a:pt x="1474" y="2361"/>
                      <a:pt x="1122" y="1858"/>
                    </a:cubicBezTo>
                    <a:lnTo>
                      <a:pt x="1" y="2444"/>
                    </a:lnTo>
                    <a:cubicBezTo>
                      <a:pt x="520" y="3716"/>
                      <a:pt x="1189" y="4905"/>
                      <a:pt x="2010" y="5993"/>
                    </a:cubicBezTo>
                    <a:cubicBezTo>
                      <a:pt x="2227" y="6277"/>
                      <a:pt x="2478" y="6545"/>
                      <a:pt x="2729" y="6813"/>
                    </a:cubicBezTo>
                    <a:cubicBezTo>
                      <a:pt x="3014" y="7098"/>
                      <a:pt x="3332" y="7349"/>
                      <a:pt x="3667" y="7549"/>
                    </a:cubicBezTo>
                    <a:cubicBezTo>
                      <a:pt x="4119" y="7834"/>
                      <a:pt x="4621" y="7985"/>
                      <a:pt x="5140" y="8001"/>
                    </a:cubicBezTo>
                    <a:cubicBezTo>
                      <a:pt x="5441" y="8001"/>
                      <a:pt x="5759" y="7934"/>
                      <a:pt x="6044" y="7817"/>
                    </a:cubicBezTo>
                    <a:cubicBezTo>
                      <a:pt x="6111" y="7801"/>
                      <a:pt x="6177" y="7767"/>
                      <a:pt x="6244" y="7734"/>
                    </a:cubicBezTo>
                    <a:lnTo>
                      <a:pt x="6345" y="7667"/>
                    </a:lnTo>
                    <a:lnTo>
                      <a:pt x="6412" y="7633"/>
                    </a:lnTo>
                    <a:lnTo>
                      <a:pt x="6663" y="7483"/>
                    </a:lnTo>
                    <a:cubicBezTo>
                      <a:pt x="7265" y="7081"/>
                      <a:pt x="7835" y="6629"/>
                      <a:pt x="8337" y="6127"/>
                    </a:cubicBezTo>
                    <a:cubicBezTo>
                      <a:pt x="8839" y="5641"/>
                      <a:pt x="9308" y="5139"/>
                      <a:pt x="9743" y="4603"/>
                    </a:cubicBezTo>
                    <a:cubicBezTo>
                      <a:pt x="10178" y="4085"/>
                      <a:pt x="10580" y="3549"/>
                      <a:pt x="10965" y="2997"/>
                    </a:cubicBezTo>
                    <a:cubicBezTo>
                      <a:pt x="11149" y="2712"/>
                      <a:pt x="11333" y="2444"/>
                      <a:pt x="11517" y="2160"/>
                    </a:cubicBezTo>
                    <a:cubicBezTo>
                      <a:pt x="11701" y="1875"/>
                      <a:pt x="11869" y="1591"/>
                      <a:pt x="12053" y="1273"/>
                    </a:cubicBezTo>
                    <a:lnTo>
                      <a:pt x="984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6;p62"/>
              <p:cNvSpPr/>
              <p:nvPr/>
            </p:nvSpPr>
            <p:spPr>
              <a:xfrm>
                <a:off x="4100147" y="2326813"/>
                <a:ext cx="304524" cy="318146"/>
              </a:xfrm>
              <a:custGeom>
                <a:avLst/>
                <a:gdLst/>
                <a:ahLst/>
                <a:cxnLst/>
                <a:rect l="l" t="t" r="r" b="b"/>
                <a:pathLst>
                  <a:path w="6595" h="6890" extrusionOk="0">
                    <a:moveTo>
                      <a:pt x="4676" y="0"/>
                    </a:moveTo>
                    <a:cubicBezTo>
                      <a:pt x="4040" y="0"/>
                      <a:pt x="3315" y="311"/>
                      <a:pt x="2661" y="964"/>
                    </a:cubicBezTo>
                    <a:cubicBezTo>
                      <a:pt x="1657" y="2018"/>
                      <a:pt x="770" y="3190"/>
                      <a:pt x="0" y="4445"/>
                    </a:cubicBezTo>
                    <a:lnTo>
                      <a:pt x="2929" y="6889"/>
                    </a:lnTo>
                    <a:cubicBezTo>
                      <a:pt x="2929" y="6889"/>
                      <a:pt x="6595" y="3106"/>
                      <a:pt x="6344" y="1516"/>
                    </a:cubicBezTo>
                    <a:cubicBezTo>
                      <a:pt x="6183" y="530"/>
                      <a:pt x="5506" y="0"/>
                      <a:pt x="4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97;p62"/>
              <p:cNvSpPr/>
              <p:nvPr/>
            </p:nvSpPr>
            <p:spPr>
              <a:xfrm>
                <a:off x="3763251" y="2401430"/>
                <a:ext cx="95121" cy="114468"/>
              </a:xfrm>
              <a:custGeom>
                <a:avLst/>
                <a:gdLst/>
                <a:ahLst/>
                <a:cxnLst/>
                <a:rect l="l" t="t" r="r" b="b"/>
                <a:pathLst>
                  <a:path w="2060" h="2479" extrusionOk="0">
                    <a:moveTo>
                      <a:pt x="955" y="1"/>
                    </a:moveTo>
                    <a:lnTo>
                      <a:pt x="1" y="1591"/>
                    </a:lnTo>
                    <a:cubicBezTo>
                      <a:pt x="1" y="1591"/>
                      <a:pt x="262" y="2478"/>
                      <a:pt x="1141" y="2478"/>
                    </a:cubicBezTo>
                    <a:cubicBezTo>
                      <a:pt x="1258" y="2478"/>
                      <a:pt x="1385" y="2463"/>
                      <a:pt x="1524" y="2428"/>
                    </a:cubicBezTo>
                    <a:lnTo>
                      <a:pt x="2059" y="1591"/>
                    </a:lnTo>
                    <a:lnTo>
                      <a:pt x="95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98;p62"/>
              <p:cNvSpPr/>
              <p:nvPr/>
            </p:nvSpPr>
            <p:spPr>
              <a:xfrm>
                <a:off x="3726257" y="2381344"/>
                <a:ext cx="82746" cy="93551"/>
              </a:xfrm>
              <a:custGeom>
                <a:avLst/>
                <a:gdLst/>
                <a:ahLst/>
                <a:cxnLst/>
                <a:rect l="l" t="t" r="r" b="b"/>
                <a:pathLst>
                  <a:path w="1792" h="2026" extrusionOk="0">
                    <a:moveTo>
                      <a:pt x="603" y="0"/>
                    </a:moveTo>
                    <a:lnTo>
                      <a:pt x="1" y="1574"/>
                    </a:lnTo>
                    <a:lnTo>
                      <a:pt x="838" y="2026"/>
                    </a:lnTo>
                    <a:lnTo>
                      <a:pt x="1792" y="436"/>
                    </a:lnTo>
                    <a:lnTo>
                      <a:pt x="60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99;p62"/>
              <p:cNvSpPr/>
              <p:nvPr/>
            </p:nvSpPr>
            <p:spPr>
              <a:xfrm>
                <a:off x="4209117" y="2281655"/>
                <a:ext cx="554192" cy="727349"/>
              </a:xfrm>
              <a:custGeom>
                <a:avLst/>
                <a:gdLst/>
                <a:ahLst/>
                <a:cxnLst/>
                <a:rect l="l" t="t" r="r" b="b"/>
                <a:pathLst>
                  <a:path w="12002" h="15752" extrusionOk="0">
                    <a:moveTo>
                      <a:pt x="8955" y="0"/>
                    </a:moveTo>
                    <a:cubicBezTo>
                      <a:pt x="8738" y="0"/>
                      <a:pt x="8537" y="0"/>
                      <a:pt x="8302" y="17"/>
                    </a:cubicBezTo>
                    <a:cubicBezTo>
                      <a:pt x="8068" y="34"/>
                      <a:pt x="7817" y="50"/>
                      <a:pt x="7583" y="67"/>
                    </a:cubicBezTo>
                    <a:cubicBezTo>
                      <a:pt x="6311" y="151"/>
                      <a:pt x="5038" y="318"/>
                      <a:pt x="3800" y="569"/>
                    </a:cubicBezTo>
                    <a:cubicBezTo>
                      <a:pt x="3649" y="603"/>
                      <a:pt x="3499" y="636"/>
                      <a:pt x="3348" y="670"/>
                    </a:cubicBezTo>
                    <a:cubicBezTo>
                      <a:pt x="3080" y="737"/>
                      <a:pt x="2829" y="820"/>
                      <a:pt x="2578" y="887"/>
                    </a:cubicBezTo>
                    <a:cubicBezTo>
                      <a:pt x="1841" y="1122"/>
                      <a:pt x="1289" y="1356"/>
                      <a:pt x="1289" y="1356"/>
                    </a:cubicBezTo>
                    <a:cubicBezTo>
                      <a:pt x="1289" y="1356"/>
                      <a:pt x="0" y="6645"/>
                      <a:pt x="3097" y="15751"/>
                    </a:cubicBezTo>
                    <a:cubicBezTo>
                      <a:pt x="5775" y="15400"/>
                      <a:pt x="10696" y="14747"/>
                      <a:pt x="12002" y="14579"/>
                    </a:cubicBezTo>
                    <a:cubicBezTo>
                      <a:pt x="11884" y="13291"/>
                      <a:pt x="10361" y="7466"/>
                      <a:pt x="10545" y="1289"/>
                    </a:cubicBezTo>
                    <a:cubicBezTo>
                      <a:pt x="10545" y="586"/>
                      <a:pt x="9976" y="0"/>
                      <a:pt x="9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00;p62"/>
              <p:cNvSpPr/>
              <p:nvPr/>
            </p:nvSpPr>
            <p:spPr>
              <a:xfrm>
                <a:off x="4364909" y="2086108"/>
                <a:ext cx="193566" cy="282360"/>
              </a:xfrm>
              <a:custGeom>
                <a:avLst/>
                <a:gdLst/>
                <a:ahLst/>
                <a:cxnLst/>
                <a:rect l="l" t="t" r="r" b="b"/>
                <a:pathLst>
                  <a:path w="4192" h="6115" extrusionOk="0">
                    <a:moveTo>
                      <a:pt x="3255" y="0"/>
                    </a:moveTo>
                    <a:lnTo>
                      <a:pt x="1196" y="2293"/>
                    </a:lnTo>
                    <a:cubicBezTo>
                      <a:pt x="1564" y="3214"/>
                      <a:pt x="1731" y="4218"/>
                      <a:pt x="409" y="4721"/>
                    </a:cubicBezTo>
                    <a:cubicBezTo>
                      <a:pt x="124" y="5230"/>
                      <a:pt x="1" y="6115"/>
                      <a:pt x="1010" y="6115"/>
                    </a:cubicBezTo>
                    <a:cubicBezTo>
                      <a:pt x="1128" y="6115"/>
                      <a:pt x="1262" y="6103"/>
                      <a:pt x="1413" y="6076"/>
                    </a:cubicBezTo>
                    <a:cubicBezTo>
                      <a:pt x="2853" y="5842"/>
                      <a:pt x="3623" y="4972"/>
                      <a:pt x="4192" y="4218"/>
                    </a:cubicBezTo>
                    <a:cubicBezTo>
                      <a:pt x="3238" y="3515"/>
                      <a:pt x="3171" y="1256"/>
                      <a:pt x="3255"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01;p62"/>
              <p:cNvSpPr/>
              <p:nvPr/>
            </p:nvSpPr>
            <p:spPr>
              <a:xfrm>
                <a:off x="4285628" y="1919744"/>
                <a:ext cx="148683" cy="130906"/>
              </a:xfrm>
              <a:custGeom>
                <a:avLst/>
                <a:gdLst/>
                <a:ahLst/>
                <a:cxnLst/>
                <a:rect l="l" t="t" r="r" b="b"/>
                <a:pathLst>
                  <a:path w="3220" h="2835" extrusionOk="0">
                    <a:moveTo>
                      <a:pt x="1139" y="0"/>
                    </a:moveTo>
                    <a:cubicBezTo>
                      <a:pt x="1065" y="0"/>
                      <a:pt x="992" y="18"/>
                      <a:pt x="921" y="55"/>
                    </a:cubicBezTo>
                    <a:cubicBezTo>
                      <a:pt x="184" y="440"/>
                      <a:pt x="0" y="2783"/>
                      <a:pt x="1674" y="2833"/>
                    </a:cubicBezTo>
                    <a:cubicBezTo>
                      <a:pt x="1691" y="2834"/>
                      <a:pt x="1707" y="2834"/>
                      <a:pt x="1723" y="2834"/>
                    </a:cubicBezTo>
                    <a:cubicBezTo>
                      <a:pt x="3219" y="2834"/>
                      <a:pt x="2091" y="0"/>
                      <a:pt x="1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02;p62"/>
              <p:cNvSpPr/>
              <p:nvPr/>
            </p:nvSpPr>
            <p:spPr>
              <a:xfrm>
                <a:off x="4298741" y="1894210"/>
                <a:ext cx="234246" cy="303462"/>
              </a:xfrm>
              <a:custGeom>
                <a:avLst/>
                <a:gdLst/>
                <a:ahLst/>
                <a:cxnLst/>
                <a:rect l="l" t="t" r="r" b="b"/>
                <a:pathLst>
                  <a:path w="5073" h="6572" extrusionOk="0">
                    <a:moveTo>
                      <a:pt x="2775" y="0"/>
                    </a:moveTo>
                    <a:cubicBezTo>
                      <a:pt x="2532" y="0"/>
                      <a:pt x="2284" y="39"/>
                      <a:pt x="2043" y="122"/>
                    </a:cubicBezTo>
                    <a:cubicBezTo>
                      <a:pt x="369" y="691"/>
                      <a:pt x="1" y="3135"/>
                      <a:pt x="269" y="4658"/>
                    </a:cubicBezTo>
                    <a:cubicBezTo>
                      <a:pt x="462" y="5797"/>
                      <a:pt x="1461" y="6571"/>
                      <a:pt x="2496" y="6571"/>
                    </a:cubicBezTo>
                    <a:cubicBezTo>
                      <a:pt x="2983" y="6571"/>
                      <a:pt x="3478" y="6400"/>
                      <a:pt x="3901" y="6014"/>
                    </a:cubicBezTo>
                    <a:cubicBezTo>
                      <a:pt x="4805" y="5211"/>
                      <a:pt x="4822" y="4223"/>
                      <a:pt x="5022" y="2566"/>
                    </a:cubicBezTo>
                    <a:cubicBezTo>
                      <a:pt x="5073" y="2215"/>
                      <a:pt x="5039" y="1863"/>
                      <a:pt x="4922" y="1528"/>
                    </a:cubicBezTo>
                    <a:cubicBezTo>
                      <a:pt x="4603" y="585"/>
                      <a:pt x="3714" y="0"/>
                      <a:pt x="2775"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03;p62"/>
              <p:cNvSpPr/>
              <p:nvPr/>
            </p:nvSpPr>
            <p:spPr>
              <a:xfrm>
                <a:off x="4277871" y="1827581"/>
                <a:ext cx="323133" cy="242373"/>
              </a:xfrm>
              <a:custGeom>
                <a:avLst/>
                <a:gdLst/>
                <a:ahLst/>
                <a:cxnLst/>
                <a:rect l="l" t="t" r="r" b="b"/>
                <a:pathLst>
                  <a:path w="6998" h="5249" extrusionOk="0">
                    <a:moveTo>
                      <a:pt x="2346" y="1"/>
                    </a:moveTo>
                    <a:cubicBezTo>
                      <a:pt x="1407" y="1"/>
                      <a:pt x="1892" y="1030"/>
                      <a:pt x="1892" y="1030"/>
                    </a:cubicBezTo>
                    <a:cubicBezTo>
                      <a:pt x="1892" y="1030"/>
                      <a:pt x="1446" y="804"/>
                      <a:pt x="1008" y="804"/>
                    </a:cubicBezTo>
                    <a:cubicBezTo>
                      <a:pt x="636" y="804"/>
                      <a:pt x="269" y="966"/>
                      <a:pt x="185" y="1565"/>
                    </a:cubicBezTo>
                    <a:cubicBezTo>
                      <a:pt x="1" y="2888"/>
                      <a:pt x="3951" y="2904"/>
                      <a:pt x="4420" y="2971"/>
                    </a:cubicBezTo>
                    <a:cubicBezTo>
                      <a:pt x="4288" y="3565"/>
                      <a:pt x="4676" y="5249"/>
                      <a:pt x="5168" y="5249"/>
                    </a:cubicBezTo>
                    <a:cubicBezTo>
                      <a:pt x="5175" y="5249"/>
                      <a:pt x="5183" y="5248"/>
                      <a:pt x="5190" y="5248"/>
                    </a:cubicBezTo>
                    <a:cubicBezTo>
                      <a:pt x="6998" y="4712"/>
                      <a:pt x="6646" y="2285"/>
                      <a:pt x="5675" y="2218"/>
                    </a:cubicBezTo>
                    <a:cubicBezTo>
                      <a:pt x="6043" y="1498"/>
                      <a:pt x="4905" y="678"/>
                      <a:pt x="3047" y="126"/>
                    </a:cubicBezTo>
                    <a:cubicBezTo>
                      <a:pt x="2754" y="38"/>
                      <a:pt x="2524" y="1"/>
                      <a:pt x="2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04;p62"/>
              <p:cNvSpPr/>
              <p:nvPr/>
            </p:nvSpPr>
            <p:spPr>
              <a:xfrm>
                <a:off x="4483484" y="2011122"/>
                <a:ext cx="91242" cy="39018"/>
              </a:xfrm>
              <a:custGeom>
                <a:avLst/>
                <a:gdLst/>
                <a:ahLst/>
                <a:cxnLst/>
                <a:rect l="l" t="t" r="r" b="b"/>
                <a:pathLst>
                  <a:path w="1976" h="845" extrusionOk="0">
                    <a:moveTo>
                      <a:pt x="0" y="1"/>
                    </a:moveTo>
                    <a:lnTo>
                      <a:pt x="0" y="838"/>
                    </a:lnTo>
                    <a:lnTo>
                      <a:pt x="1691" y="838"/>
                    </a:lnTo>
                    <a:cubicBezTo>
                      <a:pt x="1701" y="842"/>
                      <a:pt x="1711" y="844"/>
                      <a:pt x="1719" y="844"/>
                    </a:cubicBezTo>
                    <a:cubicBezTo>
                      <a:pt x="1741" y="844"/>
                      <a:pt x="1758" y="833"/>
                      <a:pt x="1758" y="821"/>
                    </a:cubicBezTo>
                    <a:lnTo>
                      <a:pt x="1975" y="218"/>
                    </a:lnTo>
                    <a:cubicBezTo>
                      <a:pt x="1975" y="201"/>
                      <a:pt x="1975" y="185"/>
                      <a:pt x="1975" y="185"/>
                    </a:cubicBezTo>
                    <a:cubicBezTo>
                      <a:pt x="1975" y="151"/>
                      <a:pt x="1942" y="118"/>
                      <a:pt x="1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05;p62"/>
              <p:cNvSpPr/>
              <p:nvPr/>
            </p:nvSpPr>
            <p:spPr>
              <a:xfrm>
                <a:off x="4486347" y="2036610"/>
                <a:ext cx="85285" cy="89302"/>
              </a:xfrm>
              <a:custGeom>
                <a:avLst/>
                <a:gdLst/>
                <a:ahLst/>
                <a:cxnLst/>
                <a:rect l="l" t="t" r="r" b="b"/>
                <a:pathLst>
                  <a:path w="1847" h="1934" extrusionOk="0">
                    <a:moveTo>
                      <a:pt x="1026" y="1"/>
                    </a:moveTo>
                    <a:cubicBezTo>
                      <a:pt x="474" y="1"/>
                      <a:pt x="139" y="671"/>
                      <a:pt x="56" y="1139"/>
                    </a:cubicBezTo>
                    <a:cubicBezTo>
                      <a:pt x="1" y="1564"/>
                      <a:pt x="204" y="1933"/>
                      <a:pt x="565" y="1933"/>
                    </a:cubicBezTo>
                    <a:cubicBezTo>
                      <a:pt x="644" y="1933"/>
                      <a:pt x="732" y="1915"/>
                      <a:pt x="825" y="1876"/>
                    </a:cubicBezTo>
                    <a:cubicBezTo>
                      <a:pt x="1210" y="1708"/>
                      <a:pt x="1512" y="1407"/>
                      <a:pt x="1662" y="1005"/>
                    </a:cubicBezTo>
                    <a:cubicBezTo>
                      <a:pt x="1847" y="537"/>
                      <a:pt x="1579" y="1"/>
                      <a:pt x="1026"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06;p62"/>
              <p:cNvSpPr/>
              <p:nvPr/>
            </p:nvSpPr>
            <p:spPr>
              <a:xfrm>
                <a:off x="3852007" y="2969507"/>
                <a:ext cx="770661" cy="1177185"/>
              </a:xfrm>
              <a:custGeom>
                <a:avLst/>
                <a:gdLst/>
                <a:ahLst/>
                <a:cxnLst/>
                <a:rect l="l" t="t" r="r" b="b"/>
                <a:pathLst>
                  <a:path w="16690" h="25494" extrusionOk="0">
                    <a:moveTo>
                      <a:pt x="16689" y="0"/>
                    </a:moveTo>
                    <a:lnTo>
                      <a:pt x="10831" y="770"/>
                    </a:lnTo>
                    <a:cubicBezTo>
                      <a:pt x="10831" y="770"/>
                      <a:pt x="1" y="7198"/>
                      <a:pt x="68" y="12337"/>
                    </a:cubicBezTo>
                    <a:cubicBezTo>
                      <a:pt x="135" y="17660"/>
                      <a:pt x="3265" y="25443"/>
                      <a:pt x="3265" y="25443"/>
                    </a:cubicBezTo>
                    <a:lnTo>
                      <a:pt x="6111" y="25493"/>
                    </a:lnTo>
                    <a:cubicBezTo>
                      <a:pt x="6111" y="25493"/>
                      <a:pt x="4855" y="14714"/>
                      <a:pt x="4571" y="11952"/>
                    </a:cubicBezTo>
                    <a:cubicBezTo>
                      <a:pt x="6177" y="11065"/>
                      <a:pt x="11584" y="7600"/>
                      <a:pt x="16187" y="4604"/>
                    </a:cubicBezTo>
                    <a:cubicBezTo>
                      <a:pt x="16438" y="3064"/>
                      <a:pt x="16606" y="1540"/>
                      <a:pt x="16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7;p62"/>
              <p:cNvSpPr/>
              <p:nvPr/>
            </p:nvSpPr>
            <p:spPr>
              <a:xfrm>
                <a:off x="4468801" y="2951730"/>
                <a:ext cx="751313" cy="1198057"/>
              </a:xfrm>
              <a:custGeom>
                <a:avLst/>
                <a:gdLst/>
                <a:ahLst/>
                <a:cxnLst/>
                <a:rect l="l" t="t" r="r" b="b"/>
                <a:pathLst>
                  <a:path w="16271" h="25946" extrusionOk="0">
                    <a:moveTo>
                      <a:pt x="6378" y="0"/>
                    </a:moveTo>
                    <a:lnTo>
                      <a:pt x="0" y="837"/>
                    </a:lnTo>
                    <a:cubicBezTo>
                      <a:pt x="0" y="837"/>
                      <a:pt x="703" y="10981"/>
                      <a:pt x="3181" y="15216"/>
                    </a:cubicBezTo>
                    <a:cubicBezTo>
                      <a:pt x="5909" y="19869"/>
                      <a:pt x="13743" y="25945"/>
                      <a:pt x="13743" y="25945"/>
                    </a:cubicBezTo>
                    <a:lnTo>
                      <a:pt x="16270" y="24774"/>
                    </a:lnTo>
                    <a:cubicBezTo>
                      <a:pt x="16270" y="24774"/>
                      <a:pt x="11081" y="18497"/>
                      <a:pt x="8236" y="14094"/>
                    </a:cubicBezTo>
                    <a:cubicBezTo>
                      <a:pt x="5005" y="9056"/>
                      <a:pt x="7097" y="4202"/>
                      <a:pt x="6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8;p62"/>
              <p:cNvSpPr/>
              <p:nvPr/>
            </p:nvSpPr>
            <p:spPr>
              <a:xfrm>
                <a:off x="5063893" y="4060827"/>
                <a:ext cx="170894" cy="112898"/>
              </a:xfrm>
              <a:custGeom>
                <a:avLst/>
                <a:gdLst/>
                <a:ahLst/>
                <a:cxnLst/>
                <a:rect l="l" t="t" r="r" b="b"/>
                <a:pathLst>
                  <a:path w="3701" h="2445" extrusionOk="0">
                    <a:moveTo>
                      <a:pt x="3198" y="0"/>
                    </a:moveTo>
                    <a:lnTo>
                      <a:pt x="1" y="1607"/>
                    </a:lnTo>
                    <a:lnTo>
                      <a:pt x="871" y="2444"/>
                    </a:lnTo>
                    <a:lnTo>
                      <a:pt x="3700" y="954"/>
                    </a:lnTo>
                    <a:lnTo>
                      <a:pt x="31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9;p62"/>
              <p:cNvSpPr/>
              <p:nvPr/>
            </p:nvSpPr>
            <p:spPr>
              <a:xfrm>
                <a:off x="3971044" y="4092502"/>
                <a:ext cx="174726" cy="56472"/>
              </a:xfrm>
              <a:custGeom>
                <a:avLst/>
                <a:gdLst/>
                <a:ahLst/>
                <a:cxnLst/>
                <a:rect l="l" t="t" r="r" b="b"/>
                <a:pathLst>
                  <a:path w="3784" h="1223" extrusionOk="0">
                    <a:moveTo>
                      <a:pt x="1" y="1"/>
                    </a:moveTo>
                    <a:lnTo>
                      <a:pt x="386" y="1172"/>
                    </a:lnTo>
                    <a:lnTo>
                      <a:pt x="3767" y="1222"/>
                    </a:lnTo>
                    <a:lnTo>
                      <a:pt x="3784" y="118"/>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10;p62"/>
              <p:cNvSpPr/>
              <p:nvPr/>
            </p:nvSpPr>
            <p:spPr>
              <a:xfrm>
                <a:off x="4398478" y="2015786"/>
                <a:ext cx="15469" cy="22533"/>
              </a:xfrm>
              <a:custGeom>
                <a:avLst/>
                <a:gdLst/>
                <a:ahLst/>
                <a:cxnLst/>
                <a:rect l="l" t="t" r="r" b="b"/>
                <a:pathLst>
                  <a:path w="335" h="488" extrusionOk="0">
                    <a:moveTo>
                      <a:pt x="184" y="0"/>
                    </a:moveTo>
                    <a:cubicBezTo>
                      <a:pt x="84" y="0"/>
                      <a:pt x="0" y="100"/>
                      <a:pt x="0" y="234"/>
                    </a:cubicBezTo>
                    <a:cubicBezTo>
                      <a:pt x="0" y="368"/>
                      <a:pt x="67" y="485"/>
                      <a:pt x="151" y="485"/>
                    </a:cubicBezTo>
                    <a:cubicBezTo>
                      <a:pt x="156" y="487"/>
                      <a:pt x="162" y="487"/>
                      <a:pt x="167" y="487"/>
                    </a:cubicBezTo>
                    <a:cubicBezTo>
                      <a:pt x="245" y="487"/>
                      <a:pt x="318" y="376"/>
                      <a:pt x="318" y="251"/>
                    </a:cubicBezTo>
                    <a:cubicBezTo>
                      <a:pt x="335" y="117"/>
                      <a:pt x="268" y="0"/>
                      <a:pt x="1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11;p62"/>
              <p:cNvSpPr/>
              <p:nvPr/>
            </p:nvSpPr>
            <p:spPr>
              <a:xfrm>
                <a:off x="4327369" y="2011815"/>
                <a:ext cx="16254" cy="22533"/>
              </a:xfrm>
              <a:custGeom>
                <a:avLst/>
                <a:gdLst/>
                <a:ahLst/>
                <a:cxnLst/>
                <a:rect l="l" t="t" r="r" b="b"/>
                <a:pathLst>
                  <a:path w="352" h="488" extrusionOk="0">
                    <a:moveTo>
                      <a:pt x="168" y="1"/>
                    </a:moveTo>
                    <a:cubicBezTo>
                      <a:pt x="90" y="1"/>
                      <a:pt x="17" y="111"/>
                      <a:pt x="17" y="237"/>
                    </a:cubicBezTo>
                    <a:cubicBezTo>
                      <a:pt x="0" y="371"/>
                      <a:pt x="67" y="488"/>
                      <a:pt x="168" y="488"/>
                    </a:cubicBezTo>
                    <a:cubicBezTo>
                      <a:pt x="251" y="488"/>
                      <a:pt x="335" y="387"/>
                      <a:pt x="335" y="253"/>
                    </a:cubicBezTo>
                    <a:cubicBezTo>
                      <a:pt x="352" y="120"/>
                      <a:pt x="285" y="2"/>
                      <a:pt x="184" y="2"/>
                    </a:cubicBezTo>
                    <a:cubicBezTo>
                      <a:pt x="179" y="1"/>
                      <a:pt x="174" y="1"/>
                      <a:pt x="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2;p62"/>
              <p:cNvSpPr/>
              <p:nvPr/>
            </p:nvSpPr>
            <p:spPr>
              <a:xfrm>
                <a:off x="4331987" y="2028114"/>
                <a:ext cx="33292" cy="59566"/>
              </a:xfrm>
              <a:custGeom>
                <a:avLst/>
                <a:gdLst/>
                <a:ahLst/>
                <a:cxnLst/>
                <a:rect l="l" t="t" r="r" b="b"/>
                <a:pathLst>
                  <a:path w="721" h="1290" extrusionOk="0">
                    <a:moveTo>
                      <a:pt x="720" y="1"/>
                    </a:moveTo>
                    <a:cubicBezTo>
                      <a:pt x="536" y="403"/>
                      <a:pt x="285" y="771"/>
                      <a:pt x="1" y="1106"/>
                    </a:cubicBezTo>
                    <a:cubicBezTo>
                      <a:pt x="144" y="1223"/>
                      <a:pt x="318" y="1289"/>
                      <a:pt x="490" y="1289"/>
                    </a:cubicBezTo>
                    <a:cubicBezTo>
                      <a:pt x="540" y="1289"/>
                      <a:pt x="588" y="1284"/>
                      <a:pt x="637" y="1273"/>
                    </a:cubicBezTo>
                    <a:lnTo>
                      <a:pt x="720"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13;p62"/>
              <p:cNvSpPr/>
              <p:nvPr/>
            </p:nvSpPr>
            <p:spPr>
              <a:xfrm>
                <a:off x="4376822" y="2083800"/>
                <a:ext cx="47191" cy="21656"/>
              </a:xfrm>
              <a:custGeom>
                <a:avLst/>
                <a:gdLst/>
                <a:ahLst/>
                <a:cxnLst/>
                <a:rect l="l" t="t" r="r" b="b"/>
                <a:pathLst>
                  <a:path w="1022" h="469" extrusionOk="0">
                    <a:moveTo>
                      <a:pt x="1005" y="0"/>
                    </a:moveTo>
                    <a:cubicBezTo>
                      <a:pt x="988" y="0"/>
                      <a:pt x="955" y="0"/>
                      <a:pt x="938" y="17"/>
                    </a:cubicBezTo>
                    <a:cubicBezTo>
                      <a:pt x="740" y="245"/>
                      <a:pt x="447" y="390"/>
                      <a:pt x="144" y="390"/>
                    </a:cubicBezTo>
                    <a:cubicBezTo>
                      <a:pt x="113" y="390"/>
                      <a:pt x="82" y="388"/>
                      <a:pt x="51" y="385"/>
                    </a:cubicBezTo>
                    <a:cubicBezTo>
                      <a:pt x="34" y="385"/>
                      <a:pt x="0" y="402"/>
                      <a:pt x="0" y="419"/>
                    </a:cubicBezTo>
                    <a:cubicBezTo>
                      <a:pt x="0" y="452"/>
                      <a:pt x="34" y="469"/>
                      <a:pt x="51" y="469"/>
                    </a:cubicBezTo>
                    <a:lnTo>
                      <a:pt x="218" y="469"/>
                    </a:lnTo>
                    <a:cubicBezTo>
                      <a:pt x="519" y="452"/>
                      <a:pt x="821" y="301"/>
                      <a:pt x="1005" y="67"/>
                    </a:cubicBezTo>
                    <a:cubicBezTo>
                      <a:pt x="1021" y="50"/>
                      <a:pt x="1021" y="17"/>
                      <a:pt x="10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14;p62"/>
              <p:cNvSpPr/>
              <p:nvPr/>
            </p:nvSpPr>
            <p:spPr>
              <a:xfrm>
                <a:off x="4406189" y="1987943"/>
                <a:ext cx="33292" cy="22441"/>
              </a:xfrm>
              <a:custGeom>
                <a:avLst/>
                <a:gdLst/>
                <a:ahLst/>
                <a:cxnLst/>
                <a:rect l="l" t="t" r="r" b="b"/>
                <a:pathLst>
                  <a:path w="721" h="486" extrusionOk="0">
                    <a:moveTo>
                      <a:pt x="67" y="0"/>
                    </a:moveTo>
                    <a:cubicBezTo>
                      <a:pt x="34" y="0"/>
                      <a:pt x="0" y="34"/>
                      <a:pt x="0" y="67"/>
                    </a:cubicBezTo>
                    <a:cubicBezTo>
                      <a:pt x="0" y="118"/>
                      <a:pt x="34" y="151"/>
                      <a:pt x="84" y="151"/>
                    </a:cubicBezTo>
                    <a:cubicBezTo>
                      <a:pt x="285" y="168"/>
                      <a:pt x="469" y="268"/>
                      <a:pt x="570" y="452"/>
                    </a:cubicBezTo>
                    <a:cubicBezTo>
                      <a:pt x="586" y="469"/>
                      <a:pt x="620" y="486"/>
                      <a:pt x="637" y="486"/>
                    </a:cubicBezTo>
                    <a:cubicBezTo>
                      <a:pt x="653" y="486"/>
                      <a:pt x="670" y="469"/>
                      <a:pt x="687" y="469"/>
                    </a:cubicBezTo>
                    <a:cubicBezTo>
                      <a:pt x="720" y="452"/>
                      <a:pt x="720" y="402"/>
                      <a:pt x="703" y="352"/>
                    </a:cubicBezTo>
                    <a:cubicBezTo>
                      <a:pt x="570" y="134"/>
                      <a:pt x="335"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15;p62"/>
              <p:cNvSpPr/>
              <p:nvPr/>
            </p:nvSpPr>
            <p:spPr>
              <a:xfrm>
                <a:off x="4311116" y="1981848"/>
                <a:ext cx="36386" cy="16946"/>
              </a:xfrm>
              <a:custGeom>
                <a:avLst/>
                <a:gdLst/>
                <a:ahLst/>
                <a:cxnLst/>
                <a:rect l="l" t="t" r="r" b="b"/>
                <a:pathLst>
                  <a:path w="788" h="367" extrusionOk="0">
                    <a:moveTo>
                      <a:pt x="573" y="1"/>
                    </a:moveTo>
                    <a:cubicBezTo>
                      <a:pt x="369" y="1"/>
                      <a:pt x="169" y="81"/>
                      <a:pt x="34" y="216"/>
                    </a:cubicBezTo>
                    <a:cubicBezTo>
                      <a:pt x="1" y="250"/>
                      <a:pt x="1" y="300"/>
                      <a:pt x="34" y="333"/>
                    </a:cubicBezTo>
                    <a:cubicBezTo>
                      <a:pt x="34" y="350"/>
                      <a:pt x="51" y="350"/>
                      <a:pt x="68" y="367"/>
                    </a:cubicBezTo>
                    <a:cubicBezTo>
                      <a:pt x="84" y="367"/>
                      <a:pt x="118" y="367"/>
                      <a:pt x="135" y="350"/>
                    </a:cubicBezTo>
                    <a:cubicBezTo>
                      <a:pt x="260" y="225"/>
                      <a:pt x="420" y="157"/>
                      <a:pt x="585" y="157"/>
                    </a:cubicBezTo>
                    <a:cubicBezTo>
                      <a:pt x="619" y="157"/>
                      <a:pt x="653" y="160"/>
                      <a:pt x="687" y="166"/>
                    </a:cubicBezTo>
                    <a:cubicBezTo>
                      <a:pt x="693" y="169"/>
                      <a:pt x="700" y="170"/>
                      <a:pt x="707" y="170"/>
                    </a:cubicBezTo>
                    <a:cubicBezTo>
                      <a:pt x="737" y="170"/>
                      <a:pt x="771" y="143"/>
                      <a:pt x="771" y="116"/>
                    </a:cubicBezTo>
                    <a:cubicBezTo>
                      <a:pt x="787" y="66"/>
                      <a:pt x="754" y="15"/>
                      <a:pt x="720" y="15"/>
                    </a:cubicBezTo>
                    <a:cubicBezTo>
                      <a:pt x="672" y="6"/>
                      <a:pt x="622" y="1"/>
                      <a:pt x="5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16;p62"/>
              <p:cNvSpPr/>
              <p:nvPr/>
            </p:nvSpPr>
            <p:spPr>
              <a:xfrm>
                <a:off x="4626439" y="2304049"/>
                <a:ext cx="429797" cy="364090"/>
              </a:xfrm>
              <a:custGeom>
                <a:avLst/>
                <a:gdLst/>
                <a:ahLst/>
                <a:cxnLst/>
                <a:rect l="l" t="t" r="r" b="b"/>
                <a:pathLst>
                  <a:path w="9308" h="7885" extrusionOk="0">
                    <a:moveTo>
                      <a:pt x="821" y="1"/>
                    </a:moveTo>
                    <a:lnTo>
                      <a:pt x="1" y="2411"/>
                    </a:lnTo>
                    <a:lnTo>
                      <a:pt x="2763" y="3398"/>
                    </a:lnTo>
                    <a:cubicBezTo>
                      <a:pt x="3683" y="3733"/>
                      <a:pt x="4621" y="4068"/>
                      <a:pt x="5525" y="4436"/>
                    </a:cubicBezTo>
                    <a:cubicBezTo>
                      <a:pt x="5742" y="4520"/>
                      <a:pt x="5977" y="4604"/>
                      <a:pt x="6194" y="4704"/>
                    </a:cubicBezTo>
                    <a:lnTo>
                      <a:pt x="6512" y="4821"/>
                    </a:lnTo>
                    <a:cubicBezTo>
                      <a:pt x="6613" y="4871"/>
                      <a:pt x="6696" y="4905"/>
                      <a:pt x="6763" y="4938"/>
                    </a:cubicBezTo>
                    <a:cubicBezTo>
                      <a:pt x="6897" y="4989"/>
                      <a:pt x="7014" y="5072"/>
                      <a:pt x="7132" y="5156"/>
                    </a:cubicBezTo>
                    <a:cubicBezTo>
                      <a:pt x="7199" y="5206"/>
                      <a:pt x="7232" y="5206"/>
                      <a:pt x="7232" y="5206"/>
                    </a:cubicBezTo>
                    <a:cubicBezTo>
                      <a:pt x="7249" y="5206"/>
                      <a:pt x="7282" y="5256"/>
                      <a:pt x="7249" y="5390"/>
                    </a:cubicBezTo>
                    <a:cubicBezTo>
                      <a:pt x="7199" y="5558"/>
                      <a:pt x="7115" y="5708"/>
                      <a:pt x="7014" y="5842"/>
                    </a:cubicBezTo>
                    <a:cubicBezTo>
                      <a:pt x="6763" y="6177"/>
                      <a:pt x="6462" y="6495"/>
                      <a:pt x="6144" y="6796"/>
                    </a:cubicBezTo>
                    <a:lnTo>
                      <a:pt x="6763" y="7884"/>
                    </a:lnTo>
                    <a:cubicBezTo>
                      <a:pt x="7031" y="7784"/>
                      <a:pt x="7282" y="7667"/>
                      <a:pt x="7533" y="7533"/>
                    </a:cubicBezTo>
                    <a:cubicBezTo>
                      <a:pt x="7784" y="7382"/>
                      <a:pt x="8035" y="7215"/>
                      <a:pt x="8253" y="7031"/>
                    </a:cubicBezTo>
                    <a:cubicBezTo>
                      <a:pt x="8504" y="6813"/>
                      <a:pt x="8722" y="6562"/>
                      <a:pt x="8906" y="6277"/>
                    </a:cubicBezTo>
                    <a:cubicBezTo>
                      <a:pt x="9023" y="6110"/>
                      <a:pt x="9107" y="5926"/>
                      <a:pt x="9157" y="5725"/>
                    </a:cubicBezTo>
                    <a:cubicBezTo>
                      <a:pt x="9308" y="5256"/>
                      <a:pt x="9274" y="4754"/>
                      <a:pt x="9073" y="4319"/>
                    </a:cubicBezTo>
                    <a:cubicBezTo>
                      <a:pt x="8990" y="4101"/>
                      <a:pt x="8872" y="3917"/>
                      <a:pt x="8738" y="3750"/>
                    </a:cubicBezTo>
                    <a:cubicBezTo>
                      <a:pt x="8504" y="3465"/>
                      <a:pt x="8236" y="3231"/>
                      <a:pt x="7935" y="3030"/>
                    </a:cubicBezTo>
                    <a:cubicBezTo>
                      <a:pt x="7801" y="2947"/>
                      <a:pt x="7667" y="2863"/>
                      <a:pt x="7533" y="2796"/>
                    </a:cubicBezTo>
                    <a:lnTo>
                      <a:pt x="7433" y="2729"/>
                    </a:lnTo>
                    <a:lnTo>
                      <a:pt x="7332" y="2695"/>
                    </a:lnTo>
                    <a:lnTo>
                      <a:pt x="7165" y="2595"/>
                    </a:lnTo>
                    <a:cubicBezTo>
                      <a:pt x="6931" y="2478"/>
                      <a:pt x="6713" y="2377"/>
                      <a:pt x="6479" y="2260"/>
                    </a:cubicBezTo>
                    <a:cubicBezTo>
                      <a:pt x="5558" y="1825"/>
                      <a:pt x="4621" y="1423"/>
                      <a:pt x="3683" y="1038"/>
                    </a:cubicBezTo>
                    <a:cubicBezTo>
                      <a:pt x="2729" y="670"/>
                      <a:pt x="1792" y="319"/>
                      <a:pt x="82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17;p62"/>
              <p:cNvSpPr/>
              <p:nvPr/>
            </p:nvSpPr>
            <p:spPr>
              <a:xfrm>
                <a:off x="4536815" y="2276945"/>
                <a:ext cx="342434" cy="245097"/>
              </a:xfrm>
              <a:custGeom>
                <a:avLst/>
                <a:gdLst/>
                <a:ahLst/>
                <a:cxnLst/>
                <a:rect l="l" t="t" r="r" b="b"/>
                <a:pathLst>
                  <a:path w="7416" h="5308" extrusionOk="0">
                    <a:moveTo>
                      <a:pt x="2461" y="0"/>
                    </a:moveTo>
                    <a:cubicBezTo>
                      <a:pt x="2166" y="0"/>
                      <a:pt x="1908" y="46"/>
                      <a:pt x="1708" y="152"/>
                    </a:cubicBezTo>
                    <a:cubicBezTo>
                      <a:pt x="0" y="1073"/>
                      <a:pt x="17" y="2747"/>
                      <a:pt x="2042" y="3734"/>
                    </a:cubicBezTo>
                    <a:cubicBezTo>
                      <a:pt x="3348" y="4354"/>
                      <a:pt x="4670" y="4873"/>
                      <a:pt x="6043" y="5308"/>
                    </a:cubicBezTo>
                    <a:lnTo>
                      <a:pt x="7415" y="1692"/>
                    </a:lnTo>
                    <a:cubicBezTo>
                      <a:pt x="7415" y="1692"/>
                      <a:pt x="4254" y="0"/>
                      <a:pt x="2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18;p62"/>
              <p:cNvSpPr/>
              <p:nvPr/>
            </p:nvSpPr>
            <p:spPr>
              <a:xfrm>
                <a:off x="4852138" y="2611660"/>
                <a:ext cx="105925" cy="102832"/>
              </a:xfrm>
              <a:custGeom>
                <a:avLst/>
                <a:gdLst/>
                <a:ahLst/>
                <a:cxnLst/>
                <a:rect l="l" t="t" r="r" b="b"/>
                <a:pathLst>
                  <a:path w="2294" h="2227" extrusionOk="0">
                    <a:moveTo>
                      <a:pt x="1541" y="0"/>
                    </a:moveTo>
                    <a:lnTo>
                      <a:pt x="1" y="687"/>
                    </a:lnTo>
                    <a:lnTo>
                      <a:pt x="1139" y="2227"/>
                    </a:lnTo>
                    <a:cubicBezTo>
                      <a:pt x="1139" y="2227"/>
                      <a:pt x="2227" y="1540"/>
                      <a:pt x="2294" y="888"/>
                    </a:cubicBezTo>
                    <a:lnTo>
                      <a:pt x="154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9;p62"/>
              <p:cNvSpPr/>
              <p:nvPr/>
            </p:nvSpPr>
            <p:spPr>
              <a:xfrm>
                <a:off x="4801246" y="2641681"/>
                <a:ext cx="104402" cy="103617"/>
              </a:xfrm>
              <a:custGeom>
                <a:avLst/>
                <a:gdLst/>
                <a:ahLst/>
                <a:cxnLst/>
                <a:rect l="l" t="t" r="r" b="b"/>
                <a:pathLst>
                  <a:path w="2261" h="2244" extrusionOk="0">
                    <a:moveTo>
                      <a:pt x="1122" y="1"/>
                    </a:moveTo>
                    <a:lnTo>
                      <a:pt x="0" y="1273"/>
                    </a:lnTo>
                    <a:lnTo>
                      <a:pt x="1674" y="2244"/>
                    </a:lnTo>
                    <a:lnTo>
                      <a:pt x="2260" y="1541"/>
                    </a:lnTo>
                    <a:lnTo>
                      <a:pt x="1122"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20;p62"/>
              <p:cNvSpPr/>
              <p:nvPr/>
            </p:nvSpPr>
            <p:spPr>
              <a:xfrm>
                <a:off x="4277871" y="1982540"/>
                <a:ext cx="215683" cy="96644"/>
              </a:xfrm>
              <a:custGeom>
                <a:avLst/>
                <a:gdLst/>
                <a:ahLst/>
                <a:cxnLst/>
                <a:rect l="l" t="t" r="r" b="b"/>
                <a:pathLst>
                  <a:path w="4671" h="2093" extrusionOk="0">
                    <a:moveTo>
                      <a:pt x="470" y="0"/>
                    </a:moveTo>
                    <a:cubicBezTo>
                      <a:pt x="202" y="34"/>
                      <a:pt x="1" y="285"/>
                      <a:pt x="34" y="553"/>
                    </a:cubicBezTo>
                    <a:lnTo>
                      <a:pt x="135" y="1524"/>
                    </a:lnTo>
                    <a:cubicBezTo>
                      <a:pt x="168" y="1842"/>
                      <a:pt x="436" y="2076"/>
                      <a:pt x="754" y="2093"/>
                    </a:cubicBezTo>
                    <a:lnTo>
                      <a:pt x="4152" y="2093"/>
                    </a:lnTo>
                    <a:cubicBezTo>
                      <a:pt x="4169" y="2093"/>
                      <a:pt x="4186" y="2093"/>
                      <a:pt x="4202" y="2076"/>
                    </a:cubicBezTo>
                    <a:cubicBezTo>
                      <a:pt x="4487" y="2042"/>
                      <a:pt x="4671" y="1808"/>
                      <a:pt x="4637" y="1524"/>
                    </a:cubicBezTo>
                    <a:lnTo>
                      <a:pt x="4537" y="553"/>
                    </a:lnTo>
                    <a:cubicBezTo>
                      <a:pt x="4504" y="251"/>
                      <a:pt x="4252" y="0"/>
                      <a:pt x="393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21;p62"/>
              <p:cNvSpPr/>
              <p:nvPr/>
            </p:nvSpPr>
            <p:spPr>
              <a:xfrm>
                <a:off x="4277871" y="1982540"/>
                <a:ext cx="215683" cy="96644"/>
              </a:xfrm>
              <a:custGeom>
                <a:avLst/>
                <a:gdLst/>
                <a:ahLst/>
                <a:cxnLst/>
                <a:rect l="l" t="t" r="r" b="b"/>
                <a:pathLst>
                  <a:path w="4671" h="2093" extrusionOk="0">
                    <a:moveTo>
                      <a:pt x="470" y="0"/>
                    </a:moveTo>
                    <a:cubicBezTo>
                      <a:pt x="202" y="34"/>
                      <a:pt x="1" y="285"/>
                      <a:pt x="34" y="553"/>
                    </a:cubicBezTo>
                    <a:lnTo>
                      <a:pt x="135" y="1524"/>
                    </a:lnTo>
                    <a:cubicBezTo>
                      <a:pt x="168" y="1842"/>
                      <a:pt x="436" y="2076"/>
                      <a:pt x="754" y="2093"/>
                    </a:cubicBezTo>
                    <a:lnTo>
                      <a:pt x="4152" y="2093"/>
                    </a:lnTo>
                    <a:cubicBezTo>
                      <a:pt x="4169" y="2093"/>
                      <a:pt x="4186" y="2093"/>
                      <a:pt x="4202" y="2076"/>
                    </a:cubicBezTo>
                    <a:cubicBezTo>
                      <a:pt x="4487" y="2042"/>
                      <a:pt x="4671" y="1808"/>
                      <a:pt x="4637" y="1524"/>
                    </a:cubicBezTo>
                    <a:lnTo>
                      <a:pt x="4537" y="553"/>
                    </a:lnTo>
                    <a:cubicBezTo>
                      <a:pt x="4504" y="251"/>
                      <a:pt x="4252" y="0"/>
                      <a:pt x="3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2;p62"/>
              <p:cNvSpPr/>
              <p:nvPr/>
            </p:nvSpPr>
            <p:spPr>
              <a:xfrm>
                <a:off x="4255476" y="1982540"/>
                <a:ext cx="215683" cy="96644"/>
              </a:xfrm>
              <a:custGeom>
                <a:avLst/>
                <a:gdLst/>
                <a:ahLst/>
                <a:cxnLst/>
                <a:rect l="l" t="t" r="r" b="b"/>
                <a:pathLst>
                  <a:path w="4671" h="2093" extrusionOk="0">
                    <a:moveTo>
                      <a:pt x="469" y="0"/>
                    </a:moveTo>
                    <a:cubicBezTo>
                      <a:pt x="201" y="34"/>
                      <a:pt x="0" y="285"/>
                      <a:pt x="34" y="553"/>
                    </a:cubicBezTo>
                    <a:lnTo>
                      <a:pt x="134" y="1524"/>
                    </a:lnTo>
                    <a:cubicBezTo>
                      <a:pt x="168" y="1842"/>
                      <a:pt x="419" y="2076"/>
                      <a:pt x="737" y="2093"/>
                    </a:cubicBezTo>
                    <a:lnTo>
                      <a:pt x="4135" y="2093"/>
                    </a:lnTo>
                    <a:cubicBezTo>
                      <a:pt x="4152" y="2093"/>
                      <a:pt x="4185" y="2076"/>
                      <a:pt x="4202" y="2076"/>
                    </a:cubicBezTo>
                    <a:cubicBezTo>
                      <a:pt x="4470" y="2042"/>
                      <a:pt x="4671" y="1808"/>
                      <a:pt x="4637" y="1524"/>
                    </a:cubicBezTo>
                    <a:lnTo>
                      <a:pt x="4537" y="553"/>
                    </a:lnTo>
                    <a:cubicBezTo>
                      <a:pt x="4503" y="235"/>
                      <a:pt x="4252" y="0"/>
                      <a:pt x="3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3;p62"/>
              <p:cNvSpPr/>
              <p:nvPr/>
            </p:nvSpPr>
            <p:spPr>
              <a:xfrm>
                <a:off x="4290245" y="1982540"/>
                <a:ext cx="17039" cy="96644"/>
              </a:xfrm>
              <a:custGeom>
                <a:avLst/>
                <a:gdLst/>
                <a:ahLst/>
                <a:cxnLst/>
                <a:rect l="l" t="t" r="r" b="b"/>
                <a:pathLst>
                  <a:path w="369" h="2093" extrusionOk="0">
                    <a:moveTo>
                      <a:pt x="1" y="0"/>
                    </a:moveTo>
                    <a:lnTo>
                      <a:pt x="202" y="2093"/>
                    </a:lnTo>
                    <a:lnTo>
                      <a:pt x="369" y="2093"/>
                    </a:ln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4;p62"/>
              <p:cNvSpPr/>
              <p:nvPr/>
            </p:nvSpPr>
            <p:spPr>
              <a:xfrm>
                <a:off x="4419348" y="1982540"/>
                <a:ext cx="17039" cy="96644"/>
              </a:xfrm>
              <a:custGeom>
                <a:avLst/>
                <a:gdLst/>
                <a:ahLst/>
                <a:cxnLst/>
                <a:rect l="l" t="t" r="r" b="b"/>
                <a:pathLst>
                  <a:path w="369" h="2093" extrusionOk="0">
                    <a:moveTo>
                      <a:pt x="0" y="0"/>
                    </a:moveTo>
                    <a:lnTo>
                      <a:pt x="201" y="2093"/>
                    </a:lnTo>
                    <a:lnTo>
                      <a:pt x="368" y="2093"/>
                    </a:ln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25;p62"/>
              <p:cNvSpPr/>
              <p:nvPr/>
            </p:nvSpPr>
            <p:spPr>
              <a:xfrm>
                <a:off x="4403095" y="1982540"/>
                <a:ext cx="24796" cy="9327"/>
              </a:xfrm>
              <a:custGeom>
                <a:avLst/>
                <a:gdLst/>
                <a:ahLst/>
                <a:cxnLst/>
                <a:rect l="l" t="t" r="r" b="b"/>
                <a:pathLst>
                  <a:path w="537" h="202" extrusionOk="0">
                    <a:moveTo>
                      <a:pt x="51" y="0"/>
                    </a:moveTo>
                    <a:cubicBezTo>
                      <a:pt x="17" y="51"/>
                      <a:pt x="1" y="84"/>
                      <a:pt x="1" y="101"/>
                    </a:cubicBezTo>
                    <a:cubicBezTo>
                      <a:pt x="1" y="134"/>
                      <a:pt x="17" y="151"/>
                      <a:pt x="51" y="201"/>
                    </a:cubicBezTo>
                    <a:lnTo>
                      <a:pt x="486" y="201"/>
                    </a:lnTo>
                    <a:cubicBezTo>
                      <a:pt x="519" y="151"/>
                      <a:pt x="536" y="134"/>
                      <a:pt x="536" y="101"/>
                    </a:cubicBezTo>
                    <a:cubicBezTo>
                      <a:pt x="536" y="84"/>
                      <a:pt x="519" y="51"/>
                      <a:pt x="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26;p62"/>
              <p:cNvSpPr/>
              <p:nvPr/>
            </p:nvSpPr>
            <p:spPr>
              <a:xfrm>
                <a:off x="4259355" y="1982540"/>
                <a:ext cx="122133" cy="36340"/>
              </a:xfrm>
              <a:custGeom>
                <a:avLst/>
                <a:gdLst/>
                <a:ahLst/>
                <a:cxnLst/>
                <a:rect l="l" t="t" r="r" b="b"/>
                <a:pathLst>
                  <a:path w="2645" h="787" extrusionOk="0">
                    <a:moveTo>
                      <a:pt x="402" y="0"/>
                    </a:moveTo>
                    <a:cubicBezTo>
                      <a:pt x="385" y="67"/>
                      <a:pt x="368" y="67"/>
                      <a:pt x="368" y="67"/>
                    </a:cubicBezTo>
                    <a:cubicBezTo>
                      <a:pt x="151" y="84"/>
                      <a:pt x="0" y="268"/>
                      <a:pt x="17" y="486"/>
                    </a:cubicBezTo>
                    <a:lnTo>
                      <a:pt x="34" y="737"/>
                    </a:lnTo>
                    <a:cubicBezTo>
                      <a:pt x="50" y="770"/>
                      <a:pt x="67" y="787"/>
                      <a:pt x="84" y="787"/>
                    </a:cubicBezTo>
                    <a:lnTo>
                      <a:pt x="101" y="787"/>
                    </a:lnTo>
                    <a:cubicBezTo>
                      <a:pt x="117" y="787"/>
                      <a:pt x="151" y="770"/>
                      <a:pt x="134" y="737"/>
                    </a:cubicBezTo>
                    <a:lnTo>
                      <a:pt x="117" y="486"/>
                    </a:lnTo>
                    <a:lnTo>
                      <a:pt x="117" y="436"/>
                    </a:lnTo>
                    <a:cubicBezTo>
                      <a:pt x="117" y="302"/>
                      <a:pt x="222" y="195"/>
                      <a:pt x="350" y="195"/>
                    </a:cubicBezTo>
                    <a:cubicBezTo>
                      <a:pt x="367" y="195"/>
                      <a:pt x="384" y="197"/>
                      <a:pt x="402" y="201"/>
                    </a:cubicBezTo>
                    <a:lnTo>
                      <a:pt x="2595" y="201"/>
                    </a:lnTo>
                    <a:cubicBezTo>
                      <a:pt x="2628" y="168"/>
                      <a:pt x="2645" y="151"/>
                      <a:pt x="2645" y="117"/>
                    </a:cubicBezTo>
                    <a:cubicBezTo>
                      <a:pt x="2645" y="84"/>
                      <a:pt x="2628" y="67"/>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27;p62"/>
              <p:cNvSpPr/>
              <p:nvPr/>
            </p:nvSpPr>
            <p:spPr>
              <a:xfrm>
                <a:off x="4310331" y="2001102"/>
                <a:ext cx="102093" cy="20132"/>
              </a:xfrm>
              <a:custGeom>
                <a:avLst/>
                <a:gdLst/>
                <a:ahLst/>
                <a:cxnLst/>
                <a:rect l="l" t="t" r="r" b="b"/>
                <a:pathLst>
                  <a:path w="2211" h="436" extrusionOk="0">
                    <a:moveTo>
                      <a:pt x="135" y="0"/>
                    </a:moveTo>
                    <a:cubicBezTo>
                      <a:pt x="51" y="0"/>
                      <a:pt x="1" y="84"/>
                      <a:pt x="1" y="167"/>
                    </a:cubicBezTo>
                    <a:cubicBezTo>
                      <a:pt x="18" y="251"/>
                      <a:pt x="85" y="335"/>
                      <a:pt x="185" y="435"/>
                    </a:cubicBezTo>
                    <a:lnTo>
                      <a:pt x="2043" y="435"/>
                    </a:lnTo>
                    <a:cubicBezTo>
                      <a:pt x="2060" y="335"/>
                      <a:pt x="2060" y="335"/>
                      <a:pt x="2076" y="335"/>
                    </a:cubicBezTo>
                    <a:cubicBezTo>
                      <a:pt x="2160" y="318"/>
                      <a:pt x="2210" y="251"/>
                      <a:pt x="2210" y="167"/>
                    </a:cubicBezTo>
                    <a:cubicBezTo>
                      <a:pt x="2195" y="77"/>
                      <a:pt x="2127" y="14"/>
                      <a:pt x="2040" y="14"/>
                    </a:cubicBezTo>
                    <a:cubicBezTo>
                      <a:pt x="2030" y="14"/>
                      <a:pt x="2020" y="15"/>
                      <a:pt x="2010" y="17"/>
                    </a:cubicBezTo>
                    <a:lnTo>
                      <a:pt x="152" y="17"/>
                    </a:lnTo>
                    <a:cubicBezTo>
                      <a:pt x="152" y="0"/>
                      <a:pt x="135"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28;p62"/>
              <p:cNvSpPr/>
              <p:nvPr/>
            </p:nvSpPr>
            <p:spPr>
              <a:xfrm>
                <a:off x="4345146" y="2003411"/>
                <a:ext cx="32507" cy="10066"/>
              </a:xfrm>
              <a:custGeom>
                <a:avLst/>
                <a:gdLst/>
                <a:ahLst/>
                <a:cxnLst/>
                <a:rect l="l" t="t" r="r" b="b"/>
                <a:pathLst>
                  <a:path w="704" h="218" extrusionOk="0">
                    <a:moveTo>
                      <a:pt x="335" y="0"/>
                    </a:moveTo>
                    <a:cubicBezTo>
                      <a:pt x="151" y="0"/>
                      <a:pt x="0" y="50"/>
                      <a:pt x="0" y="117"/>
                    </a:cubicBezTo>
                    <a:cubicBezTo>
                      <a:pt x="17" y="168"/>
                      <a:pt x="168" y="218"/>
                      <a:pt x="352" y="218"/>
                    </a:cubicBezTo>
                    <a:cubicBezTo>
                      <a:pt x="553" y="218"/>
                      <a:pt x="703" y="168"/>
                      <a:pt x="703" y="117"/>
                    </a:cubicBezTo>
                    <a:cubicBezTo>
                      <a:pt x="686" y="50"/>
                      <a:pt x="519"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29;p62"/>
              <p:cNvSpPr/>
              <p:nvPr/>
            </p:nvSpPr>
            <p:spPr>
              <a:xfrm>
                <a:off x="4298003" y="2871988"/>
                <a:ext cx="510926" cy="194304"/>
              </a:xfrm>
              <a:custGeom>
                <a:avLst/>
                <a:gdLst/>
                <a:ahLst/>
                <a:cxnLst/>
                <a:rect l="l" t="t" r="r" b="b"/>
                <a:pathLst>
                  <a:path w="11065" h="4208" extrusionOk="0">
                    <a:moveTo>
                      <a:pt x="10223" y="0"/>
                    </a:moveTo>
                    <a:cubicBezTo>
                      <a:pt x="10202" y="0"/>
                      <a:pt x="10181" y="1"/>
                      <a:pt x="10160" y="3"/>
                    </a:cubicBezTo>
                    <a:lnTo>
                      <a:pt x="603" y="857"/>
                    </a:lnTo>
                    <a:cubicBezTo>
                      <a:pt x="251" y="891"/>
                      <a:pt x="0" y="1192"/>
                      <a:pt x="34" y="1527"/>
                    </a:cubicBezTo>
                    <a:lnTo>
                      <a:pt x="218" y="3636"/>
                    </a:lnTo>
                    <a:cubicBezTo>
                      <a:pt x="249" y="3966"/>
                      <a:pt x="517" y="4208"/>
                      <a:pt x="841" y="4208"/>
                    </a:cubicBezTo>
                    <a:cubicBezTo>
                      <a:pt x="862" y="4208"/>
                      <a:pt x="883" y="4207"/>
                      <a:pt x="904" y="4205"/>
                    </a:cubicBezTo>
                    <a:lnTo>
                      <a:pt x="10462" y="3351"/>
                    </a:lnTo>
                    <a:cubicBezTo>
                      <a:pt x="10813" y="3318"/>
                      <a:pt x="11064" y="3016"/>
                      <a:pt x="11031" y="2665"/>
                    </a:cubicBezTo>
                    <a:lnTo>
                      <a:pt x="10847" y="556"/>
                    </a:lnTo>
                    <a:cubicBezTo>
                      <a:pt x="10815" y="241"/>
                      <a:pt x="10547" y="0"/>
                      <a:pt x="10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30;p62"/>
              <p:cNvSpPr/>
              <p:nvPr/>
            </p:nvSpPr>
            <p:spPr>
              <a:xfrm>
                <a:off x="4748570" y="2899923"/>
                <a:ext cx="81222" cy="76743"/>
              </a:xfrm>
              <a:custGeom>
                <a:avLst/>
                <a:gdLst/>
                <a:ahLst/>
                <a:cxnLst/>
                <a:rect l="l" t="t" r="r" b="b"/>
                <a:pathLst>
                  <a:path w="1759" h="1662" extrusionOk="0">
                    <a:moveTo>
                      <a:pt x="938" y="1"/>
                    </a:moveTo>
                    <a:cubicBezTo>
                      <a:pt x="419" y="1"/>
                      <a:pt x="1" y="486"/>
                      <a:pt x="135" y="1022"/>
                    </a:cubicBezTo>
                    <a:cubicBezTo>
                      <a:pt x="201" y="1323"/>
                      <a:pt x="453" y="1574"/>
                      <a:pt x="737" y="1641"/>
                    </a:cubicBezTo>
                    <a:cubicBezTo>
                      <a:pt x="800" y="1655"/>
                      <a:pt x="863" y="1661"/>
                      <a:pt x="923" y="1661"/>
                    </a:cubicBezTo>
                    <a:cubicBezTo>
                      <a:pt x="1391" y="1661"/>
                      <a:pt x="1758" y="1281"/>
                      <a:pt x="1758" y="821"/>
                    </a:cubicBezTo>
                    <a:cubicBezTo>
                      <a:pt x="1758" y="369"/>
                      <a:pt x="1390" y="1"/>
                      <a:pt x="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31;p62"/>
              <p:cNvSpPr/>
              <p:nvPr/>
            </p:nvSpPr>
            <p:spPr>
              <a:xfrm>
                <a:off x="4258570" y="2938571"/>
                <a:ext cx="81176" cy="76743"/>
              </a:xfrm>
              <a:custGeom>
                <a:avLst/>
                <a:gdLst/>
                <a:ahLst/>
                <a:cxnLst/>
                <a:rect l="l" t="t" r="r" b="b"/>
                <a:pathLst>
                  <a:path w="1758" h="1662" extrusionOk="0">
                    <a:moveTo>
                      <a:pt x="938" y="1"/>
                    </a:moveTo>
                    <a:cubicBezTo>
                      <a:pt x="419" y="1"/>
                      <a:pt x="0" y="486"/>
                      <a:pt x="134" y="1022"/>
                    </a:cubicBezTo>
                    <a:cubicBezTo>
                      <a:pt x="201" y="1323"/>
                      <a:pt x="452" y="1574"/>
                      <a:pt x="737" y="1641"/>
                    </a:cubicBezTo>
                    <a:cubicBezTo>
                      <a:pt x="802" y="1655"/>
                      <a:pt x="866" y="1662"/>
                      <a:pt x="928" y="1662"/>
                    </a:cubicBezTo>
                    <a:cubicBezTo>
                      <a:pt x="1393" y="1662"/>
                      <a:pt x="1758" y="1293"/>
                      <a:pt x="1758" y="821"/>
                    </a:cubicBezTo>
                    <a:cubicBezTo>
                      <a:pt x="1758" y="369"/>
                      <a:pt x="1390" y="1"/>
                      <a:pt x="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32;p62"/>
              <p:cNvSpPr/>
              <p:nvPr/>
            </p:nvSpPr>
            <p:spPr>
              <a:xfrm>
                <a:off x="4320397" y="2899831"/>
                <a:ext cx="245836" cy="90041"/>
              </a:xfrm>
              <a:custGeom>
                <a:avLst/>
                <a:gdLst/>
                <a:ahLst/>
                <a:cxnLst/>
                <a:rect l="l" t="t" r="r" b="b"/>
                <a:pathLst>
                  <a:path w="5324" h="1950" extrusionOk="0">
                    <a:moveTo>
                      <a:pt x="4465" y="1"/>
                    </a:moveTo>
                    <a:cubicBezTo>
                      <a:pt x="4444" y="1"/>
                      <a:pt x="4424" y="1"/>
                      <a:pt x="4403" y="3"/>
                    </a:cubicBezTo>
                    <a:lnTo>
                      <a:pt x="787" y="321"/>
                    </a:lnTo>
                    <a:cubicBezTo>
                      <a:pt x="335" y="354"/>
                      <a:pt x="1" y="756"/>
                      <a:pt x="51" y="1208"/>
                    </a:cubicBezTo>
                    <a:cubicBezTo>
                      <a:pt x="82" y="1630"/>
                      <a:pt x="434" y="1950"/>
                      <a:pt x="848" y="1950"/>
                    </a:cubicBezTo>
                    <a:cubicBezTo>
                      <a:pt x="878" y="1950"/>
                      <a:pt x="908" y="1948"/>
                      <a:pt x="938" y="1945"/>
                    </a:cubicBezTo>
                    <a:lnTo>
                      <a:pt x="4553" y="1627"/>
                    </a:lnTo>
                    <a:cubicBezTo>
                      <a:pt x="4989" y="1576"/>
                      <a:pt x="5323" y="1191"/>
                      <a:pt x="5290" y="739"/>
                    </a:cubicBezTo>
                    <a:cubicBezTo>
                      <a:pt x="5242" y="324"/>
                      <a:pt x="4890" y="1"/>
                      <a:pt x="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33;p62"/>
              <p:cNvSpPr/>
              <p:nvPr/>
            </p:nvSpPr>
            <p:spPr>
              <a:xfrm>
                <a:off x="4689836" y="2978788"/>
                <a:ext cx="78128" cy="28721"/>
              </a:xfrm>
              <a:custGeom>
                <a:avLst/>
                <a:gdLst/>
                <a:ahLst/>
                <a:cxnLst/>
                <a:rect l="l" t="t" r="r" b="b"/>
                <a:pathLst>
                  <a:path w="1692" h="622" extrusionOk="0">
                    <a:moveTo>
                      <a:pt x="1390" y="0"/>
                    </a:moveTo>
                    <a:lnTo>
                      <a:pt x="252" y="101"/>
                    </a:lnTo>
                    <a:cubicBezTo>
                      <a:pt x="101" y="117"/>
                      <a:pt x="1" y="251"/>
                      <a:pt x="17" y="385"/>
                    </a:cubicBezTo>
                    <a:lnTo>
                      <a:pt x="17" y="402"/>
                    </a:lnTo>
                    <a:cubicBezTo>
                      <a:pt x="33" y="526"/>
                      <a:pt x="135" y="621"/>
                      <a:pt x="269" y="621"/>
                    </a:cubicBezTo>
                    <a:cubicBezTo>
                      <a:pt x="280" y="621"/>
                      <a:pt x="291" y="621"/>
                      <a:pt x="302" y="620"/>
                    </a:cubicBezTo>
                    <a:lnTo>
                      <a:pt x="1440" y="519"/>
                    </a:lnTo>
                    <a:cubicBezTo>
                      <a:pt x="1591" y="502"/>
                      <a:pt x="1691" y="385"/>
                      <a:pt x="1674" y="235"/>
                    </a:cubicBezTo>
                    <a:cubicBezTo>
                      <a:pt x="1658" y="101"/>
                      <a:pt x="1540"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34;p62"/>
              <p:cNvSpPr/>
              <p:nvPr/>
            </p:nvSpPr>
            <p:spPr>
              <a:xfrm>
                <a:off x="4607139" y="2986499"/>
                <a:ext cx="77343" cy="28721"/>
              </a:xfrm>
              <a:custGeom>
                <a:avLst/>
                <a:gdLst/>
                <a:ahLst/>
                <a:cxnLst/>
                <a:rect l="l" t="t" r="r" b="b"/>
                <a:pathLst>
                  <a:path w="1675" h="622" extrusionOk="0">
                    <a:moveTo>
                      <a:pt x="1390" y="1"/>
                    </a:moveTo>
                    <a:lnTo>
                      <a:pt x="235" y="101"/>
                    </a:lnTo>
                    <a:cubicBezTo>
                      <a:pt x="101" y="118"/>
                      <a:pt x="0" y="252"/>
                      <a:pt x="0" y="386"/>
                    </a:cubicBezTo>
                    <a:cubicBezTo>
                      <a:pt x="16" y="525"/>
                      <a:pt x="132" y="622"/>
                      <a:pt x="256" y="622"/>
                    </a:cubicBezTo>
                    <a:cubicBezTo>
                      <a:pt x="266" y="622"/>
                      <a:pt x="275" y="621"/>
                      <a:pt x="285" y="620"/>
                    </a:cubicBezTo>
                    <a:lnTo>
                      <a:pt x="1440" y="520"/>
                    </a:lnTo>
                    <a:cubicBezTo>
                      <a:pt x="1574" y="503"/>
                      <a:pt x="1674" y="386"/>
                      <a:pt x="1674" y="235"/>
                    </a:cubicBezTo>
                    <a:cubicBezTo>
                      <a:pt x="1658" y="101"/>
                      <a:pt x="152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35;p62"/>
              <p:cNvSpPr/>
              <p:nvPr/>
            </p:nvSpPr>
            <p:spPr>
              <a:xfrm>
                <a:off x="4343577" y="2441093"/>
                <a:ext cx="145359" cy="193012"/>
              </a:xfrm>
              <a:custGeom>
                <a:avLst/>
                <a:gdLst/>
                <a:ahLst/>
                <a:cxnLst/>
                <a:rect l="l" t="t" r="r" b="b"/>
                <a:pathLst>
                  <a:path w="3148" h="4180" extrusionOk="0">
                    <a:moveTo>
                      <a:pt x="2931" y="0"/>
                    </a:moveTo>
                    <a:cubicBezTo>
                      <a:pt x="2866" y="0"/>
                      <a:pt x="2804" y="27"/>
                      <a:pt x="2763" y="79"/>
                    </a:cubicBezTo>
                    <a:lnTo>
                      <a:pt x="68" y="3862"/>
                    </a:lnTo>
                    <a:cubicBezTo>
                      <a:pt x="1" y="3962"/>
                      <a:pt x="17" y="4079"/>
                      <a:pt x="101" y="4146"/>
                    </a:cubicBezTo>
                    <a:cubicBezTo>
                      <a:pt x="135" y="4163"/>
                      <a:pt x="185" y="4180"/>
                      <a:pt x="218" y="4180"/>
                    </a:cubicBezTo>
                    <a:cubicBezTo>
                      <a:pt x="285" y="4180"/>
                      <a:pt x="352" y="4146"/>
                      <a:pt x="386" y="4096"/>
                    </a:cubicBezTo>
                    <a:lnTo>
                      <a:pt x="3081" y="297"/>
                    </a:lnTo>
                    <a:cubicBezTo>
                      <a:pt x="3148" y="213"/>
                      <a:pt x="3131" y="96"/>
                      <a:pt x="3047" y="29"/>
                    </a:cubicBezTo>
                    <a:cubicBezTo>
                      <a:pt x="3009" y="10"/>
                      <a:pt x="2969" y="0"/>
                      <a:pt x="29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6;p62"/>
              <p:cNvSpPr/>
              <p:nvPr/>
            </p:nvSpPr>
            <p:spPr>
              <a:xfrm>
                <a:off x="4342053" y="2461133"/>
                <a:ext cx="148406" cy="152100"/>
              </a:xfrm>
              <a:custGeom>
                <a:avLst/>
                <a:gdLst/>
                <a:ahLst/>
                <a:cxnLst/>
                <a:rect l="l" t="t" r="r" b="b"/>
                <a:pathLst>
                  <a:path w="3214" h="3294" extrusionOk="0">
                    <a:moveTo>
                      <a:pt x="218" y="1"/>
                    </a:moveTo>
                    <a:cubicBezTo>
                      <a:pt x="168" y="1"/>
                      <a:pt x="117" y="22"/>
                      <a:pt x="84" y="63"/>
                    </a:cubicBezTo>
                    <a:cubicBezTo>
                      <a:pt x="0" y="147"/>
                      <a:pt x="0" y="264"/>
                      <a:pt x="84" y="348"/>
                    </a:cubicBezTo>
                    <a:lnTo>
                      <a:pt x="2846" y="3244"/>
                    </a:lnTo>
                    <a:cubicBezTo>
                      <a:pt x="2879" y="3277"/>
                      <a:pt x="2946" y="3294"/>
                      <a:pt x="2996" y="3294"/>
                    </a:cubicBezTo>
                    <a:cubicBezTo>
                      <a:pt x="3047" y="3294"/>
                      <a:pt x="3097" y="3277"/>
                      <a:pt x="3130" y="3244"/>
                    </a:cubicBezTo>
                    <a:cubicBezTo>
                      <a:pt x="3214" y="3160"/>
                      <a:pt x="3214" y="3043"/>
                      <a:pt x="3130" y="2959"/>
                    </a:cubicBezTo>
                    <a:lnTo>
                      <a:pt x="352" y="63"/>
                    </a:lnTo>
                    <a:cubicBezTo>
                      <a:pt x="318" y="22"/>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38014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42;p33"/>
          <p:cNvSpPr/>
          <p:nvPr/>
        </p:nvSpPr>
        <p:spPr>
          <a:xfrm>
            <a:off x="676425" y="678300"/>
            <a:ext cx="5977500" cy="412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3;p33"/>
          <p:cNvSpPr/>
          <p:nvPr/>
        </p:nvSpPr>
        <p:spPr>
          <a:xfrm>
            <a:off x="731520" y="680064"/>
            <a:ext cx="1141423"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p:nvPr>
        </p:nvSpPr>
        <p:spPr>
          <a:xfrm>
            <a:off x="536028" y="387600"/>
            <a:ext cx="7887972" cy="612600"/>
          </a:xfrm>
        </p:spPr>
        <p:txBody>
          <a:bodyPr/>
          <a:lstStyle/>
          <a:p>
            <a:r>
              <a:rPr lang="en-IN" dirty="0" smtClean="0"/>
              <a:t>LINKS</a:t>
            </a:r>
            <a:endParaRPr lang="en-IN" dirty="0"/>
          </a:p>
        </p:txBody>
      </p:sp>
      <p:sp>
        <p:nvSpPr>
          <p:cNvPr id="5" name="TextBox 4"/>
          <p:cNvSpPr txBox="1"/>
          <p:nvPr/>
        </p:nvSpPr>
        <p:spPr>
          <a:xfrm>
            <a:off x="592782" y="1146105"/>
            <a:ext cx="8399867" cy="2631490"/>
          </a:xfrm>
          <a:prstGeom prst="rect">
            <a:avLst/>
          </a:prstGeom>
          <a:noFill/>
        </p:spPr>
        <p:txBody>
          <a:bodyPr wrap="square" rtlCol="0">
            <a:spAutoFit/>
          </a:bodyPr>
          <a:lstStyle/>
          <a:p>
            <a:r>
              <a:rPr lang="en-IN" sz="1500" b="1" dirty="0" smtClean="0">
                <a:latin typeface="Poppins" panose="020B0604020202020204" charset="0"/>
                <a:cs typeface="Poppins" panose="020B0604020202020204" charset="0"/>
              </a:rPr>
              <a:t>ESP8266 </a:t>
            </a:r>
            <a:r>
              <a:rPr lang="en-IN" sz="1500" b="1" dirty="0">
                <a:latin typeface="Poppins" panose="020B0604020202020204" charset="0"/>
                <a:cs typeface="Poppins" panose="020B0604020202020204" charset="0"/>
              </a:rPr>
              <a:t>CODING: </a:t>
            </a:r>
            <a:r>
              <a:rPr lang="en-IN" sz="1500" dirty="0">
                <a:solidFill>
                  <a:srgbClr val="00B0F0"/>
                </a:solidFill>
                <a:latin typeface="Poppins" panose="020B0604020202020204" charset="0"/>
                <a:cs typeface="Poppins" panose="020B0604020202020204" charset="0"/>
                <a:hlinkClick r:id="rId2"/>
              </a:rPr>
              <a:t>https://docs.google.com/document/d/1P5irf7IkumdlmQAAMo1GMKJp0hmHvvWv/edit</a:t>
            </a:r>
            <a:endParaRPr lang="en-IN" sz="1500" dirty="0">
              <a:latin typeface="Poppins" panose="020B0604020202020204" charset="0"/>
              <a:cs typeface="Poppins" panose="020B0604020202020204" charset="0"/>
            </a:endParaRPr>
          </a:p>
          <a:p>
            <a:endParaRPr lang="en-IN" sz="1500" dirty="0" smtClean="0">
              <a:latin typeface="Poppins" panose="020B0604020202020204" charset="0"/>
              <a:cs typeface="Poppins" panose="020B0604020202020204" charset="0"/>
            </a:endParaRPr>
          </a:p>
          <a:p>
            <a:r>
              <a:rPr lang="en-IN" sz="1500" b="1" dirty="0" smtClean="0">
                <a:latin typeface="Poppins" panose="020B0604020202020204" charset="0"/>
                <a:cs typeface="Poppins" panose="020B0604020202020204" charset="0"/>
              </a:rPr>
              <a:t>ARDUINO CODING:</a:t>
            </a:r>
          </a:p>
          <a:p>
            <a:r>
              <a:rPr lang="en-IN" sz="1500" dirty="0">
                <a:solidFill>
                  <a:srgbClr val="00B0F0"/>
                </a:solidFill>
                <a:latin typeface="Poppins" panose="020B0604020202020204" charset="0"/>
                <a:cs typeface="Poppins" panose="020B0604020202020204" charset="0"/>
                <a:hlinkClick r:id="rId3"/>
              </a:rPr>
              <a:t>https://docs.google.com/document/d/1jXQUUMfcrVPMDh8Mz380-gpQhwGUgLbP/edit</a:t>
            </a:r>
            <a:endParaRPr lang="en-IN" sz="1500" dirty="0" smtClean="0">
              <a:solidFill>
                <a:srgbClr val="00B0F0"/>
              </a:solidFill>
              <a:latin typeface="Poppins" panose="020B0604020202020204" charset="0"/>
              <a:cs typeface="Poppins" panose="020B0604020202020204" charset="0"/>
            </a:endParaRPr>
          </a:p>
          <a:p>
            <a:endParaRPr lang="en-IN" sz="1500" dirty="0">
              <a:latin typeface="Poppins" panose="020B0604020202020204" charset="0"/>
              <a:cs typeface="Poppins" panose="020B0604020202020204" charset="0"/>
            </a:endParaRPr>
          </a:p>
          <a:p>
            <a:r>
              <a:rPr lang="en-IN" sz="1500" b="1" dirty="0" smtClean="0">
                <a:latin typeface="Poppins" panose="020B0604020202020204" charset="0"/>
                <a:cs typeface="Poppins" panose="020B0604020202020204" charset="0"/>
              </a:rPr>
              <a:t>APPLICATION LINK:</a:t>
            </a:r>
          </a:p>
          <a:p>
            <a:r>
              <a:rPr lang="en-IN" sz="1500" dirty="0">
                <a:latin typeface="Poppins" panose="020B0604020202020204" charset="0"/>
                <a:cs typeface="Poppins" panose="020B0604020202020204" charset="0"/>
                <a:hlinkClick r:id="rId4"/>
              </a:rPr>
              <a:t>https://</a:t>
            </a:r>
            <a:r>
              <a:rPr lang="en-IN" sz="1500" dirty="0" smtClean="0">
                <a:latin typeface="Poppins" panose="020B0604020202020204" charset="0"/>
                <a:cs typeface="Poppins" panose="020B0604020202020204" charset="0"/>
                <a:hlinkClick r:id="rId4"/>
              </a:rPr>
              <a:t>drive.google.com/file/d/1Ice-UyVwo2VSUuJgf-7w1gDutuiMpGuj/view</a:t>
            </a:r>
            <a:endParaRPr lang="en-IN" sz="1500" dirty="0" smtClean="0">
              <a:latin typeface="Poppins" panose="020B0604020202020204" charset="0"/>
              <a:cs typeface="Poppins" panose="020B0604020202020204" charset="0"/>
            </a:endParaRPr>
          </a:p>
          <a:p>
            <a:endParaRPr lang="en-IN" sz="1500" dirty="0">
              <a:latin typeface="Poppins" panose="020B0604020202020204" charset="0"/>
              <a:cs typeface="Poppins" panose="020B0604020202020204" charset="0"/>
            </a:endParaRPr>
          </a:p>
          <a:p>
            <a:r>
              <a:rPr lang="en-IN" sz="1500" b="1" dirty="0" smtClean="0">
                <a:latin typeface="Poppins" panose="020B0604020202020204" charset="0"/>
                <a:cs typeface="Poppins" panose="020B0604020202020204" charset="0"/>
              </a:rPr>
              <a:t>SIMULATION LINK:</a:t>
            </a:r>
          </a:p>
          <a:p>
            <a:r>
              <a:rPr lang="en-IN" sz="1500" dirty="0">
                <a:latin typeface="Poppins" panose="020B0604020202020204" charset="0"/>
                <a:cs typeface="Poppins" panose="020B0604020202020204" charset="0"/>
                <a:hlinkClick r:id="rId5"/>
              </a:rPr>
              <a:t>https://wokwi.com/projects/377675979438608385</a:t>
            </a:r>
            <a:endParaRPr lang="en-IN" sz="1500" dirty="0">
              <a:latin typeface="Poppins" panose="020B0604020202020204" charset="0"/>
              <a:cs typeface="Poppins" panose="020B0604020202020204" charset="0"/>
            </a:endParaRPr>
          </a:p>
        </p:txBody>
      </p:sp>
      <p:grpSp>
        <p:nvGrpSpPr>
          <p:cNvPr id="6" name="Google Shape;2843;p69"/>
          <p:cNvGrpSpPr/>
          <p:nvPr/>
        </p:nvGrpSpPr>
        <p:grpSpPr>
          <a:xfrm>
            <a:off x="5715216" y="3172022"/>
            <a:ext cx="2766632" cy="1980446"/>
            <a:chOff x="4322867" y="1613164"/>
            <a:chExt cx="3855156" cy="2908393"/>
          </a:xfrm>
        </p:grpSpPr>
        <p:grpSp>
          <p:nvGrpSpPr>
            <p:cNvPr id="7" name="Google Shape;2844;p69"/>
            <p:cNvGrpSpPr/>
            <p:nvPr/>
          </p:nvGrpSpPr>
          <p:grpSpPr>
            <a:xfrm>
              <a:off x="7006802" y="3376606"/>
              <a:ext cx="1171222" cy="1108140"/>
              <a:chOff x="6854402" y="3224206"/>
              <a:chExt cx="1171222" cy="1108140"/>
            </a:xfrm>
          </p:grpSpPr>
          <p:sp>
            <p:nvSpPr>
              <p:cNvPr id="185" name="Google Shape;2845;p69"/>
              <p:cNvSpPr/>
              <p:nvPr/>
            </p:nvSpPr>
            <p:spPr>
              <a:xfrm flipH="1">
                <a:off x="7512280" y="3224206"/>
                <a:ext cx="410368" cy="239572"/>
              </a:xfrm>
              <a:custGeom>
                <a:avLst/>
                <a:gdLst/>
                <a:ahLst/>
                <a:cxnLst/>
                <a:rect l="l" t="t" r="r" b="b"/>
                <a:pathLst>
                  <a:path w="8604" h="5023" extrusionOk="0">
                    <a:moveTo>
                      <a:pt x="168" y="1"/>
                    </a:moveTo>
                    <a:cubicBezTo>
                      <a:pt x="84" y="1"/>
                      <a:pt x="17" y="51"/>
                      <a:pt x="0" y="135"/>
                    </a:cubicBezTo>
                    <a:cubicBezTo>
                      <a:pt x="0" y="151"/>
                      <a:pt x="0" y="168"/>
                      <a:pt x="17" y="201"/>
                    </a:cubicBezTo>
                    <a:lnTo>
                      <a:pt x="1239" y="5022"/>
                    </a:lnTo>
                    <a:lnTo>
                      <a:pt x="8604" y="5022"/>
                    </a:lnTo>
                    <a:lnTo>
                      <a:pt x="7382" y="201"/>
                    </a:lnTo>
                    <a:cubicBezTo>
                      <a:pt x="7348" y="84"/>
                      <a:pt x="7248" y="1"/>
                      <a:pt x="7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846;p69"/>
              <p:cNvSpPr/>
              <p:nvPr/>
            </p:nvSpPr>
            <p:spPr>
              <a:xfrm flipH="1">
                <a:off x="7527447" y="3244190"/>
                <a:ext cx="382419" cy="199604"/>
              </a:xfrm>
              <a:custGeom>
                <a:avLst/>
                <a:gdLst/>
                <a:ahLst/>
                <a:cxnLst/>
                <a:rect l="l" t="t" r="r" b="b"/>
                <a:pathLst>
                  <a:path w="8018" h="4185" extrusionOk="0">
                    <a:moveTo>
                      <a:pt x="0" y="0"/>
                    </a:moveTo>
                    <a:lnTo>
                      <a:pt x="1055" y="4185"/>
                    </a:lnTo>
                    <a:lnTo>
                      <a:pt x="8018" y="4185"/>
                    </a:lnTo>
                    <a:lnTo>
                      <a:pt x="69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847;p69"/>
              <p:cNvSpPr/>
              <p:nvPr/>
            </p:nvSpPr>
            <p:spPr>
              <a:xfrm flipH="1">
                <a:off x="7527447" y="3244190"/>
                <a:ext cx="382419" cy="199604"/>
              </a:xfrm>
              <a:custGeom>
                <a:avLst/>
                <a:gdLst/>
                <a:ahLst/>
                <a:cxnLst/>
                <a:rect l="l" t="t" r="r" b="b"/>
                <a:pathLst>
                  <a:path w="8018" h="4185" extrusionOk="0">
                    <a:moveTo>
                      <a:pt x="0" y="0"/>
                    </a:moveTo>
                    <a:lnTo>
                      <a:pt x="1055" y="4185"/>
                    </a:lnTo>
                    <a:lnTo>
                      <a:pt x="8018" y="4185"/>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848;p69"/>
              <p:cNvSpPr/>
              <p:nvPr/>
            </p:nvSpPr>
            <p:spPr>
              <a:xfrm flipH="1">
                <a:off x="7365379" y="3454144"/>
                <a:ext cx="500607" cy="29571"/>
              </a:xfrm>
              <a:custGeom>
                <a:avLst/>
                <a:gdLst/>
                <a:ahLst/>
                <a:cxnLst/>
                <a:rect l="l" t="t" r="r" b="b"/>
                <a:pathLst>
                  <a:path w="10496" h="620" extrusionOk="0">
                    <a:moveTo>
                      <a:pt x="1" y="0"/>
                    </a:moveTo>
                    <a:lnTo>
                      <a:pt x="1" y="235"/>
                    </a:lnTo>
                    <a:cubicBezTo>
                      <a:pt x="101" y="369"/>
                      <a:pt x="202" y="469"/>
                      <a:pt x="335" y="620"/>
                    </a:cubicBezTo>
                    <a:lnTo>
                      <a:pt x="10261" y="620"/>
                    </a:lnTo>
                    <a:cubicBezTo>
                      <a:pt x="10395" y="469"/>
                      <a:pt x="10496" y="369"/>
                      <a:pt x="10462" y="235"/>
                    </a:cubicBezTo>
                    <a:lnTo>
                      <a:pt x="104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849;p69"/>
              <p:cNvSpPr/>
              <p:nvPr/>
            </p:nvSpPr>
            <p:spPr>
              <a:xfrm flipH="1">
                <a:off x="7572137" y="3264127"/>
                <a:ext cx="179667" cy="90287"/>
              </a:xfrm>
              <a:custGeom>
                <a:avLst/>
                <a:gdLst/>
                <a:ahLst/>
                <a:cxnLst/>
                <a:rect l="l" t="t" r="r" b="b"/>
                <a:pathLst>
                  <a:path w="3767" h="1893" extrusionOk="0">
                    <a:moveTo>
                      <a:pt x="0" y="1"/>
                    </a:moveTo>
                    <a:lnTo>
                      <a:pt x="486" y="1892"/>
                    </a:lnTo>
                    <a:lnTo>
                      <a:pt x="3766" y="1892"/>
                    </a:lnTo>
                    <a:lnTo>
                      <a:pt x="32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850;p69"/>
              <p:cNvSpPr/>
              <p:nvPr/>
            </p:nvSpPr>
            <p:spPr>
              <a:xfrm flipH="1">
                <a:off x="7592884" y="3264127"/>
                <a:ext cx="159731" cy="10445"/>
              </a:xfrm>
              <a:custGeom>
                <a:avLst/>
                <a:gdLst/>
                <a:ahLst/>
                <a:cxnLst/>
                <a:rect l="l" t="t" r="r" b="b"/>
                <a:pathLst>
                  <a:path w="3349" h="219" extrusionOk="0">
                    <a:moveTo>
                      <a:pt x="1" y="1"/>
                    </a:moveTo>
                    <a:lnTo>
                      <a:pt x="34" y="218"/>
                    </a:lnTo>
                    <a:lnTo>
                      <a:pt x="3348" y="218"/>
                    </a:lnTo>
                    <a:lnTo>
                      <a:pt x="33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851;p69"/>
              <p:cNvSpPr/>
              <p:nvPr/>
            </p:nvSpPr>
            <p:spPr>
              <a:xfrm flipH="1">
                <a:off x="7626414" y="3294461"/>
                <a:ext cx="259508" cy="129397"/>
              </a:xfrm>
              <a:custGeom>
                <a:avLst/>
                <a:gdLst/>
                <a:ahLst/>
                <a:cxnLst/>
                <a:rect l="l" t="t" r="r" b="b"/>
                <a:pathLst>
                  <a:path w="5441" h="2713" extrusionOk="0">
                    <a:moveTo>
                      <a:pt x="0" y="1"/>
                    </a:moveTo>
                    <a:lnTo>
                      <a:pt x="687" y="2712"/>
                    </a:lnTo>
                    <a:lnTo>
                      <a:pt x="5440" y="2712"/>
                    </a:lnTo>
                    <a:lnTo>
                      <a:pt x="4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852;p69"/>
              <p:cNvSpPr/>
              <p:nvPr/>
            </p:nvSpPr>
            <p:spPr>
              <a:xfrm flipH="1">
                <a:off x="7659943" y="3294461"/>
                <a:ext cx="222020" cy="9634"/>
              </a:xfrm>
              <a:custGeom>
                <a:avLst/>
                <a:gdLst/>
                <a:ahLst/>
                <a:cxnLst/>
                <a:rect l="l" t="t" r="r" b="b"/>
                <a:pathLst>
                  <a:path w="4655" h="202" extrusionOk="0">
                    <a:moveTo>
                      <a:pt x="1" y="1"/>
                    </a:moveTo>
                    <a:lnTo>
                      <a:pt x="34" y="201"/>
                    </a:lnTo>
                    <a:lnTo>
                      <a:pt x="4654" y="201"/>
                    </a:lnTo>
                    <a:lnTo>
                      <a:pt x="46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853;p69"/>
              <p:cNvSpPr/>
              <p:nvPr/>
            </p:nvSpPr>
            <p:spPr>
              <a:xfrm flipH="1">
                <a:off x="6854402" y="3474075"/>
                <a:ext cx="1171222" cy="858272"/>
              </a:xfrm>
              <a:custGeom>
                <a:avLst/>
                <a:gdLst/>
                <a:ahLst/>
                <a:cxnLst/>
                <a:rect l="l" t="t" r="r" b="b"/>
                <a:pathLst>
                  <a:path w="35151" h="17995" extrusionOk="0">
                    <a:moveTo>
                      <a:pt x="0" y="1"/>
                    </a:moveTo>
                    <a:lnTo>
                      <a:pt x="0" y="17995"/>
                    </a:lnTo>
                    <a:lnTo>
                      <a:pt x="1055" y="17995"/>
                    </a:lnTo>
                    <a:lnTo>
                      <a:pt x="1055" y="2093"/>
                    </a:lnTo>
                    <a:lnTo>
                      <a:pt x="10261" y="2093"/>
                    </a:lnTo>
                    <a:lnTo>
                      <a:pt x="10261" y="17995"/>
                    </a:lnTo>
                    <a:lnTo>
                      <a:pt x="11516" y="17995"/>
                    </a:lnTo>
                    <a:lnTo>
                      <a:pt x="11516" y="2093"/>
                    </a:lnTo>
                    <a:lnTo>
                      <a:pt x="23434" y="2093"/>
                    </a:lnTo>
                    <a:lnTo>
                      <a:pt x="23434" y="17995"/>
                    </a:lnTo>
                    <a:lnTo>
                      <a:pt x="24689" y="17995"/>
                    </a:lnTo>
                    <a:lnTo>
                      <a:pt x="24689" y="2093"/>
                    </a:lnTo>
                    <a:lnTo>
                      <a:pt x="33895" y="2093"/>
                    </a:lnTo>
                    <a:lnTo>
                      <a:pt x="33895" y="17995"/>
                    </a:lnTo>
                    <a:lnTo>
                      <a:pt x="35151" y="17995"/>
                    </a:lnTo>
                    <a:lnTo>
                      <a:pt x="35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854;p69"/>
            <p:cNvGrpSpPr/>
            <p:nvPr/>
          </p:nvGrpSpPr>
          <p:grpSpPr>
            <a:xfrm>
              <a:off x="4322867" y="3392549"/>
              <a:ext cx="2150806" cy="1117637"/>
              <a:chOff x="4322867" y="3392549"/>
              <a:chExt cx="2150806" cy="1117637"/>
            </a:xfrm>
          </p:grpSpPr>
          <p:sp>
            <p:nvSpPr>
              <p:cNvPr id="172" name="Google Shape;2855;p69"/>
              <p:cNvSpPr/>
              <p:nvPr/>
            </p:nvSpPr>
            <p:spPr>
              <a:xfrm flipH="1">
                <a:off x="5091711" y="3438145"/>
                <a:ext cx="1381963" cy="1072041"/>
              </a:xfrm>
              <a:custGeom>
                <a:avLst/>
                <a:gdLst/>
                <a:ahLst/>
                <a:cxnLst/>
                <a:rect l="l" t="t" r="r" b="b"/>
                <a:pathLst>
                  <a:path w="28975" h="22477" extrusionOk="0">
                    <a:moveTo>
                      <a:pt x="184" y="1"/>
                    </a:moveTo>
                    <a:cubicBezTo>
                      <a:pt x="72" y="1"/>
                      <a:pt x="4" y="13"/>
                      <a:pt x="1" y="13"/>
                    </a:cubicBezTo>
                    <a:lnTo>
                      <a:pt x="51" y="214"/>
                    </a:lnTo>
                    <a:cubicBezTo>
                      <a:pt x="61" y="210"/>
                      <a:pt x="120" y="199"/>
                      <a:pt x="213" y="199"/>
                    </a:cubicBezTo>
                    <a:cubicBezTo>
                      <a:pt x="566" y="199"/>
                      <a:pt x="1408" y="365"/>
                      <a:pt x="1926" y="1771"/>
                    </a:cubicBezTo>
                    <a:cubicBezTo>
                      <a:pt x="2043" y="2038"/>
                      <a:pt x="2160" y="3110"/>
                      <a:pt x="2327" y="4566"/>
                    </a:cubicBezTo>
                    <a:cubicBezTo>
                      <a:pt x="2913" y="9939"/>
                      <a:pt x="4018" y="19932"/>
                      <a:pt x="7416" y="21154"/>
                    </a:cubicBezTo>
                    <a:cubicBezTo>
                      <a:pt x="10663" y="22326"/>
                      <a:pt x="21409" y="22476"/>
                      <a:pt x="26397" y="22476"/>
                    </a:cubicBezTo>
                    <a:cubicBezTo>
                      <a:pt x="27937" y="22476"/>
                      <a:pt x="28925" y="22459"/>
                      <a:pt x="28975" y="22459"/>
                    </a:cubicBezTo>
                    <a:lnTo>
                      <a:pt x="28975" y="22242"/>
                    </a:lnTo>
                    <a:cubicBezTo>
                      <a:pt x="28933" y="22246"/>
                      <a:pt x="27817" y="22264"/>
                      <a:pt x="26104" y="22264"/>
                    </a:cubicBezTo>
                    <a:cubicBezTo>
                      <a:pt x="21016" y="22264"/>
                      <a:pt x="10655" y="22105"/>
                      <a:pt x="7499" y="20953"/>
                    </a:cubicBezTo>
                    <a:cubicBezTo>
                      <a:pt x="4219" y="19765"/>
                      <a:pt x="3081" y="9487"/>
                      <a:pt x="2528" y="4549"/>
                    </a:cubicBezTo>
                    <a:cubicBezTo>
                      <a:pt x="2361" y="3009"/>
                      <a:pt x="2244" y="1988"/>
                      <a:pt x="2143" y="1687"/>
                    </a:cubicBezTo>
                    <a:cubicBezTo>
                      <a:pt x="1566" y="165"/>
                      <a:pt x="588"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856;p69"/>
              <p:cNvSpPr/>
              <p:nvPr/>
            </p:nvSpPr>
            <p:spPr>
              <a:xfrm flipH="1">
                <a:off x="4951964" y="3505014"/>
                <a:ext cx="1506542" cy="1003550"/>
              </a:xfrm>
              <a:custGeom>
                <a:avLst/>
                <a:gdLst/>
                <a:ahLst/>
                <a:cxnLst/>
                <a:rect l="l" t="t" r="r" b="b"/>
                <a:pathLst>
                  <a:path w="31587" h="21041" extrusionOk="0">
                    <a:moveTo>
                      <a:pt x="1" y="0"/>
                    </a:moveTo>
                    <a:lnTo>
                      <a:pt x="1" y="218"/>
                    </a:lnTo>
                    <a:cubicBezTo>
                      <a:pt x="1440" y="251"/>
                      <a:pt x="1875" y="4520"/>
                      <a:pt x="2344" y="9039"/>
                    </a:cubicBezTo>
                    <a:cubicBezTo>
                      <a:pt x="2930" y="14663"/>
                      <a:pt x="3583" y="21041"/>
                      <a:pt x="6462" y="21041"/>
                    </a:cubicBezTo>
                    <a:lnTo>
                      <a:pt x="31586" y="21041"/>
                    </a:lnTo>
                    <a:lnTo>
                      <a:pt x="31586" y="20823"/>
                    </a:lnTo>
                    <a:lnTo>
                      <a:pt x="6445" y="20823"/>
                    </a:lnTo>
                    <a:cubicBezTo>
                      <a:pt x="3767" y="20823"/>
                      <a:pt x="3114" y="14546"/>
                      <a:pt x="2545" y="9006"/>
                    </a:cubicBezTo>
                    <a:cubicBezTo>
                      <a:pt x="2060" y="4202"/>
                      <a:pt x="1624" y="5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857;p69"/>
              <p:cNvSpPr/>
              <p:nvPr/>
            </p:nvSpPr>
            <p:spPr>
              <a:xfrm flipH="1">
                <a:off x="5141170" y="3392549"/>
                <a:ext cx="1328497" cy="1116015"/>
              </a:xfrm>
              <a:custGeom>
                <a:avLst/>
                <a:gdLst/>
                <a:ahLst/>
                <a:cxnLst/>
                <a:rect l="l" t="t" r="r" b="b"/>
                <a:pathLst>
                  <a:path w="27854" h="23399" extrusionOk="0">
                    <a:moveTo>
                      <a:pt x="315" y="1"/>
                    </a:moveTo>
                    <a:cubicBezTo>
                      <a:pt x="127" y="1"/>
                      <a:pt x="5" y="32"/>
                      <a:pt x="0" y="32"/>
                    </a:cubicBezTo>
                    <a:lnTo>
                      <a:pt x="51" y="233"/>
                    </a:lnTo>
                    <a:cubicBezTo>
                      <a:pt x="63" y="233"/>
                      <a:pt x="164" y="209"/>
                      <a:pt x="316" y="209"/>
                    </a:cubicBezTo>
                    <a:cubicBezTo>
                      <a:pt x="755" y="209"/>
                      <a:pt x="1620" y="403"/>
                      <a:pt x="2042" y="1906"/>
                    </a:cubicBezTo>
                    <a:cubicBezTo>
                      <a:pt x="2227" y="2609"/>
                      <a:pt x="2444" y="3882"/>
                      <a:pt x="2729" y="5505"/>
                    </a:cubicBezTo>
                    <a:cubicBezTo>
                      <a:pt x="3883" y="12196"/>
                      <a:pt x="5789" y="23399"/>
                      <a:pt x="10385" y="23399"/>
                    </a:cubicBezTo>
                    <a:cubicBezTo>
                      <a:pt x="10388" y="23399"/>
                      <a:pt x="10392" y="23399"/>
                      <a:pt x="10395" y="23399"/>
                    </a:cubicBezTo>
                    <a:lnTo>
                      <a:pt x="27853" y="23399"/>
                    </a:lnTo>
                    <a:lnTo>
                      <a:pt x="27853" y="23181"/>
                    </a:lnTo>
                    <a:lnTo>
                      <a:pt x="10395" y="23181"/>
                    </a:lnTo>
                    <a:cubicBezTo>
                      <a:pt x="10392" y="23181"/>
                      <a:pt x="10389" y="23181"/>
                      <a:pt x="10385" y="23181"/>
                    </a:cubicBezTo>
                    <a:cubicBezTo>
                      <a:pt x="5973" y="23181"/>
                      <a:pt x="4000" y="11661"/>
                      <a:pt x="2930" y="5472"/>
                    </a:cubicBezTo>
                    <a:cubicBezTo>
                      <a:pt x="2662" y="3831"/>
                      <a:pt x="2427" y="2559"/>
                      <a:pt x="2243" y="1856"/>
                    </a:cubicBezTo>
                    <a:cubicBezTo>
                      <a:pt x="1792" y="223"/>
                      <a:pt x="817"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858;p69"/>
              <p:cNvSpPr/>
              <p:nvPr/>
            </p:nvSpPr>
            <p:spPr>
              <a:xfrm flipH="1">
                <a:off x="4322867" y="4029516"/>
                <a:ext cx="908590" cy="479049"/>
              </a:xfrm>
              <a:custGeom>
                <a:avLst/>
                <a:gdLst/>
                <a:ahLst/>
                <a:cxnLst/>
                <a:rect l="l" t="t" r="r" b="b"/>
                <a:pathLst>
                  <a:path w="19050" h="10044" extrusionOk="0">
                    <a:moveTo>
                      <a:pt x="1" y="1"/>
                    </a:moveTo>
                    <a:lnTo>
                      <a:pt x="1" y="10044"/>
                    </a:lnTo>
                    <a:lnTo>
                      <a:pt x="19049" y="10044"/>
                    </a:lnTo>
                    <a:lnTo>
                      <a:pt x="19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859;p69"/>
              <p:cNvSpPr/>
              <p:nvPr/>
            </p:nvSpPr>
            <p:spPr>
              <a:xfrm flipH="1">
                <a:off x="4322867" y="4029516"/>
                <a:ext cx="339350" cy="479049"/>
              </a:xfrm>
              <a:custGeom>
                <a:avLst/>
                <a:gdLst/>
                <a:ahLst/>
                <a:cxnLst/>
                <a:rect l="l" t="t" r="r" b="b"/>
                <a:pathLst>
                  <a:path w="7115" h="10044" extrusionOk="0">
                    <a:moveTo>
                      <a:pt x="0" y="1"/>
                    </a:moveTo>
                    <a:lnTo>
                      <a:pt x="0" y="10044"/>
                    </a:lnTo>
                    <a:lnTo>
                      <a:pt x="7114" y="10044"/>
                    </a:lnTo>
                    <a:lnTo>
                      <a:pt x="7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860;p69"/>
              <p:cNvSpPr/>
              <p:nvPr/>
            </p:nvSpPr>
            <p:spPr>
              <a:xfrm flipH="1">
                <a:off x="4453027" y="4348881"/>
                <a:ext cx="9634" cy="109412"/>
              </a:xfrm>
              <a:custGeom>
                <a:avLst/>
                <a:gdLst/>
                <a:ahLst/>
                <a:cxnLst/>
                <a:rect l="l" t="t" r="r" b="b"/>
                <a:pathLst>
                  <a:path w="202" h="2294" extrusionOk="0">
                    <a:moveTo>
                      <a:pt x="1" y="0"/>
                    </a:moveTo>
                    <a:lnTo>
                      <a:pt x="1" y="2293"/>
                    </a:lnTo>
                    <a:lnTo>
                      <a:pt x="202" y="2293"/>
                    </a:lnTo>
                    <a:lnTo>
                      <a:pt x="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861;p69"/>
              <p:cNvSpPr/>
              <p:nvPr/>
            </p:nvSpPr>
            <p:spPr>
              <a:xfrm flipH="1">
                <a:off x="4433043" y="4348881"/>
                <a:ext cx="9634" cy="109412"/>
              </a:xfrm>
              <a:custGeom>
                <a:avLst/>
                <a:gdLst/>
                <a:ahLst/>
                <a:cxnLst/>
                <a:rect l="l" t="t" r="r" b="b"/>
                <a:pathLst>
                  <a:path w="202" h="2294" extrusionOk="0">
                    <a:moveTo>
                      <a:pt x="0" y="0"/>
                    </a:moveTo>
                    <a:lnTo>
                      <a:pt x="0" y="2293"/>
                    </a:lnTo>
                    <a:lnTo>
                      <a:pt x="201" y="2293"/>
                    </a:lnTo>
                    <a:lnTo>
                      <a:pt x="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862;p69"/>
              <p:cNvSpPr/>
              <p:nvPr/>
            </p:nvSpPr>
            <p:spPr>
              <a:xfrm flipH="1">
                <a:off x="4413106" y="4348881"/>
                <a:ext cx="9634" cy="109412"/>
              </a:xfrm>
              <a:custGeom>
                <a:avLst/>
                <a:gdLst/>
                <a:ahLst/>
                <a:cxnLst/>
                <a:rect l="l" t="t" r="r" b="b"/>
                <a:pathLst>
                  <a:path w="202" h="2294" extrusionOk="0">
                    <a:moveTo>
                      <a:pt x="1" y="0"/>
                    </a:moveTo>
                    <a:lnTo>
                      <a:pt x="1" y="2293"/>
                    </a:lnTo>
                    <a:lnTo>
                      <a:pt x="202" y="2293"/>
                    </a:lnTo>
                    <a:lnTo>
                      <a:pt x="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863;p69"/>
              <p:cNvSpPr/>
              <p:nvPr/>
            </p:nvSpPr>
            <p:spPr>
              <a:xfrm flipH="1">
                <a:off x="4393122" y="4348881"/>
                <a:ext cx="9634" cy="109412"/>
              </a:xfrm>
              <a:custGeom>
                <a:avLst/>
                <a:gdLst/>
                <a:ahLst/>
                <a:cxnLst/>
                <a:rect l="l" t="t" r="r" b="b"/>
                <a:pathLst>
                  <a:path w="202" h="2294" extrusionOk="0">
                    <a:moveTo>
                      <a:pt x="0" y="0"/>
                    </a:moveTo>
                    <a:lnTo>
                      <a:pt x="0" y="2293"/>
                    </a:lnTo>
                    <a:lnTo>
                      <a:pt x="201" y="2293"/>
                    </a:lnTo>
                    <a:lnTo>
                      <a:pt x="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864;p69"/>
              <p:cNvSpPr/>
              <p:nvPr/>
            </p:nvSpPr>
            <p:spPr>
              <a:xfrm flipH="1">
                <a:off x="4362788" y="4348881"/>
                <a:ext cx="10445" cy="109412"/>
              </a:xfrm>
              <a:custGeom>
                <a:avLst/>
                <a:gdLst/>
                <a:ahLst/>
                <a:cxnLst/>
                <a:rect l="l" t="t" r="r" b="b"/>
                <a:pathLst>
                  <a:path w="219" h="2294" extrusionOk="0">
                    <a:moveTo>
                      <a:pt x="1" y="0"/>
                    </a:moveTo>
                    <a:lnTo>
                      <a:pt x="1" y="2293"/>
                    </a:lnTo>
                    <a:lnTo>
                      <a:pt x="218" y="2293"/>
                    </a:lnTo>
                    <a:lnTo>
                      <a:pt x="2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865;p69"/>
              <p:cNvSpPr/>
              <p:nvPr/>
            </p:nvSpPr>
            <p:spPr>
              <a:xfrm flipH="1">
                <a:off x="4532868" y="4069436"/>
                <a:ext cx="89428" cy="89476"/>
              </a:xfrm>
              <a:custGeom>
                <a:avLst/>
                <a:gdLst/>
                <a:ahLst/>
                <a:cxnLst/>
                <a:rect l="l" t="t" r="r" b="b"/>
                <a:pathLst>
                  <a:path w="1875" h="1876" extrusionOk="0">
                    <a:moveTo>
                      <a:pt x="1674" y="201"/>
                    </a:moveTo>
                    <a:lnTo>
                      <a:pt x="1674" y="1674"/>
                    </a:lnTo>
                    <a:lnTo>
                      <a:pt x="201" y="1674"/>
                    </a:lnTo>
                    <a:lnTo>
                      <a:pt x="201" y="201"/>
                    </a:lnTo>
                    <a:close/>
                    <a:moveTo>
                      <a:pt x="0" y="1"/>
                    </a:moveTo>
                    <a:lnTo>
                      <a:pt x="0" y="1875"/>
                    </a:lnTo>
                    <a:lnTo>
                      <a:pt x="1875" y="1875"/>
                    </a:lnTo>
                    <a:lnTo>
                      <a:pt x="18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866;p69"/>
              <p:cNvSpPr/>
              <p:nvPr/>
            </p:nvSpPr>
            <p:spPr>
              <a:xfrm flipH="1">
                <a:off x="5101250" y="4079023"/>
                <a:ext cx="99873" cy="429541"/>
              </a:xfrm>
              <a:custGeom>
                <a:avLst/>
                <a:gdLst/>
                <a:ahLst/>
                <a:cxnLst/>
                <a:rect l="l" t="t" r="r" b="b"/>
                <a:pathLst>
                  <a:path w="2094" h="9006" extrusionOk="0">
                    <a:moveTo>
                      <a:pt x="1876" y="218"/>
                    </a:moveTo>
                    <a:lnTo>
                      <a:pt x="1876" y="8788"/>
                    </a:lnTo>
                    <a:lnTo>
                      <a:pt x="202" y="8788"/>
                    </a:lnTo>
                    <a:lnTo>
                      <a:pt x="202" y="218"/>
                    </a:lnTo>
                    <a:close/>
                    <a:moveTo>
                      <a:pt x="1" y="0"/>
                    </a:moveTo>
                    <a:lnTo>
                      <a:pt x="1" y="9006"/>
                    </a:lnTo>
                    <a:lnTo>
                      <a:pt x="2093" y="9006"/>
                    </a:lnTo>
                    <a:lnTo>
                      <a:pt x="2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867;p69"/>
              <p:cNvSpPr/>
              <p:nvPr/>
            </p:nvSpPr>
            <p:spPr>
              <a:xfrm flipH="1">
                <a:off x="4860962" y="3969658"/>
                <a:ext cx="266710" cy="59905"/>
              </a:xfrm>
              <a:custGeom>
                <a:avLst/>
                <a:gdLst/>
                <a:ahLst/>
                <a:cxnLst/>
                <a:rect l="l" t="t" r="r" b="b"/>
                <a:pathLst>
                  <a:path w="5592" h="1256" extrusionOk="0">
                    <a:moveTo>
                      <a:pt x="905" y="0"/>
                    </a:moveTo>
                    <a:lnTo>
                      <a:pt x="1" y="1256"/>
                    </a:lnTo>
                    <a:lnTo>
                      <a:pt x="5591" y="1256"/>
                    </a:lnTo>
                    <a:lnTo>
                      <a:pt x="4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868;p69"/>
            <p:cNvSpPr/>
            <p:nvPr/>
          </p:nvSpPr>
          <p:spPr>
            <a:xfrm flipH="1">
              <a:off x="6867205" y="4452066"/>
              <a:ext cx="273865" cy="69492"/>
            </a:xfrm>
            <a:custGeom>
              <a:avLst/>
              <a:gdLst/>
              <a:ahLst/>
              <a:cxnLst/>
              <a:rect l="l" t="t" r="r" b="b"/>
              <a:pathLst>
                <a:path w="5742" h="1457" extrusionOk="0">
                  <a:moveTo>
                    <a:pt x="2394" y="1"/>
                  </a:moveTo>
                  <a:lnTo>
                    <a:pt x="0" y="1457"/>
                  </a:lnTo>
                  <a:lnTo>
                    <a:pt x="5306" y="1457"/>
                  </a:lnTo>
                  <a:lnTo>
                    <a:pt x="5306" y="268"/>
                  </a:lnTo>
                  <a:lnTo>
                    <a:pt x="57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69;p69"/>
            <p:cNvSpPr/>
            <p:nvPr/>
          </p:nvSpPr>
          <p:spPr>
            <a:xfrm flipH="1">
              <a:off x="6897539" y="4472050"/>
              <a:ext cx="130160" cy="49507"/>
            </a:xfrm>
            <a:custGeom>
              <a:avLst/>
              <a:gdLst/>
              <a:ahLst/>
              <a:cxnLst/>
              <a:rect l="l" t="t" r="r" b="b"/>
              <a:pathLst>
                <a:path w="2729" h="1038" extrusionOk="0">
                  <a:moveTo>
                    <a:pt x="0" y="0"/>
                  </a:moveTo>
                  <a:lnTo>
                    <a:pt x="0" y="1038"/>
                  </a:lnTo>
                  <a:lnTo>
                    <a:pt x="2728" y="1038"/>
                  </a:lnTo>
                  <a:lnTo>
                    <a:pt x="272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70;p69"/>
            <p:cNvSpPr/>
            <p:nvPr/>
          </p:nvSpPr>
          <p:spPr>
            <a:xfrm flipH="1">
              <a:off x="6897539" y="4472050"/>
              <a:ext cx="130160" cy="49507"/>
            </a:xfrm>
            <a:custGeom>
              <a:avLst/>
              <a:gdLst/>
              <a:ahLst/>
              <a:cxnLst/>
              <a:rect l="l" t="t" r="r" b="b"/>
              <a:pathLst>
                <a:path w="2729" h="1038" extrusionOk="0">
                  <a:moveTo>
                    <a:pt x="0" y="0"/>
                  </a:moveTo>
                  <a:lnTo>
                    <a:pt x="0" y="1038"/>
                  </a:lnTo>
                  <a:lnTo>
                    <a:pt x="2728" y="1038"/>
                  </a:lnTo>
                  <a:lnTo>
                    <a:pt x="2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71;p69"/>
            <p:cNvSpPr/>
            <p:nvPr/>
          </p:nvSpPr>
          <p:spPr>
            <a:xfrm flipH="1">
              <a:off x="6345088" y="2510784"/>
              <a:ext cx="581259" cy="1988452"/>
            </a:xfrm>
            <a:custGeom>
              <a:avLst/>
              <a:gdLst/>
              <a:ahLst/>
              <a:cxnLst/>
              <a:rect l="l" t="t" r="r" b="b"/>
              <a:pathLst>
                <a:path w="12187" h="41691" extrusionOk="0">
                  <a:moveTo>
                    <a:pt x="12088" y="0"/>
                  </a:moveTo>
                  <a:cubicBezTo>
                    <a:pt x="12076" y="0"/>
                    <a:pt x="12064" y="4"/>
                    <a:pt x="12053" y="11"/>
                  </a:cubicBezTo>
                  <a:cubicBezTo>
                    <a:pt x="10781" y="346"/>
                    <a:pt x="6546" y="2120"/>
                    <a:pt x="5642" y="10222"/>
                  </a:cubicBezTo>
                  <a:cubicBezTo>
                    <a:pt x="5474" y="11711"/>
                    <a:pt x="5357" y="14105"/>
                    <a:pt x="5223" y="16884"/>
                  </a:cubicBezTo>
                  <a:cubicBezTo>
                    <a:pt x="4771" y="26625"/>
                    <a:pt x="4068" y="41339"/>
                    <a:pt x="118" y="41473"/>
                  </a:cubicBezTo>
                  <a:cubicBezTo>
                    <a:pt x="51" y="41473"/>
                    <a:pt x="1" y="41523"/>
                    <a:pt x="1" y="41590"/>
                  </a:cubicBezTo>
                  <a:cubicBezTo>
                    <a:pt x="1" y="41640"/>
                    <a:pt x="51" y="41690"/>
                    <a:pt x="118" y="41690"/>
                  </a:cubicBezTo>
                  <a:cubicBezTo>
                    <a:pt x="4269" y="41539"/>
                    <a:pt x="4972" y="26709"/>
                    <a:pt x="5441" y="16900"/>
                  </a:cubicBezTo>
                  <a:cubicBezTo>
                    <a:pt x="5575" y="14122"/>
                    <a:pt x="5692" y="11745"/>
                    <a:pt x="5859" y="10238"/>
                  </a:cubicBezTo>
                  <a:cubicBezTo>
                    <a:pt x="6730" y="2271"/>
                    <a:pt x="10864" y="547"/>
                    <a:pt x="12103" y="195"/>
                  </a:cubicBezTo>
                  <a:cubicBezTo>
                    <a:pt x="12153" y="195"/>
                    <a:pt x="12187" y="128"/>
                    <a:pt x="12187" y="78"/>
                  </a:cubicBezTo>
                  <a:cubicBezTo>
                    <a:pt x="12174" y="39"/>
                    <a:pt x="12130" y="0"/>
                    <a:pt x="12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72;p69"/>
            <p:cNvSpPr/>
            <p:nvPr/>
          </p:nvSpPr>
          <p:spPr>
            <a:xfrm flipH="1">
              <a:off x="6399365" y="2540832"/>
              <a:ext cx="557316" cy="1958404"/>
            </a:xfrm>
            <a:custGeom>
              <a:avLst/>
              <a:gdLst/>
              <a:ahLst/>
              <a:cxnLst/>
              <a:rect l="l" t="t" r="r" b="b"/>
              <a:pathLst>
                <a:path w="11685" h="41061" extrusionOk="0">
                  <a:moveTo>
                    <a:pt x="11584" y="0"/>
                  </a:moveTo>
                  <a:cubicBezTo>
                    <a:pt x="10395" y="0"/>
                    <a:pt x="9274" y="469"/>
                    <a:pt x="8471" y="1340"/>
                  </a:cubicBezTo>
                  <a:cubicBezTo>
                    <a:pt x="4470" y="5440"/>
                    <a:pt x="4755" y="18179"/>
                    <a:pt x="4939" y="26615"/>
                  </a:cubicBezTo>
                  <a:cubicBezTo>
                    <a:pt x="5022" y="29829"/>
                    <a:pt x="5073" y="32356"/>
                    <a:pt x="4888" y="33678"/>
                  </a:cubicBezTo>
                  <a:cubicBezTo>
                    <a:pt x="4135" y="39135"/>
                    <a:pt x="118" y="40843"/>
                    <a:pt x="85" y="40859"/>
                  </a:cubicBezTo>
                  <a:cubicBezTo>
                    <a:pt x="34" y="40876"/>
                    <a:pt x="1" y="40943"/>
                    <a:pt x="18" y="40993"/>
                  </a:cubicBezTo>
                  <a:cubicBezTo>
                    <a:pt x="34" y="41027"/>
                    <a:pt x="85" y="41060"/>
                    <a:pt x="118" y="41060"/>
                  </a:cubicBezTo>
                  <a:cubicBezTo>
                    <a:pt x="135" y="41060"/>
                    <a:pt x="151" y="41060"/>
                    <a:pt x="168" y="41043"/>
                  </a:cubicBezTo>
                  <a:cubicBezTo>
                    <a:pt x="202" y="41027"/>
                    <a:pt x="4336" y="39286"/>
                    <a:pt x="5106" y="33712"/>
                  </a:cubicBezTo>
                  <a:cubicBezTo>
                    <a:pt x="5290" y="32373"/>
                    <a:pt x="5223" y="29829"/>
                    <a:pt x="5156" y="26615"/>
                  </a:cubicBezTo>
                  <a:cubicBezTo>
                    <a:pt x="4955" y="18229"/>
                    <a:pt x="4671" y="5524"/>
                    <a:pt x="8621" y="1490"/>
                  </a:cubicBezTo>
                  <a:cubicBezTo>
                    <a:pt x="9391" y="670"/>
                    <a:pt x="10462" y="201"/>
                    <a:pt x="11584" y="201"/>
                  </a:cubicBezTo>
                  <a:cubicBezTo>
                    <a:pt x="11634" y="201"/>
                    <a:pt x="11684" y="168"/>
                    <a:pt x="11684" y="101"/>
                  </a:cubicBezTo>
                  <a:cubicBezTo>
                    <a:pt x="11684" y="51"/>
                    <a:pt x="11634" y="0"/>
                    <a:pt x="11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73;p69"/>
            <p:cNvSpPr/>
            <p:nvPr/>
          </p:nvSpPr>
          <p:spPr>
            <a:xfrm flipH="1">
              <a:off x="6345898" y="2540832"/>
              <a:ext cx="649892" cy="1958404"/>
            </a:xfrm>
            <a:custGeom>
              <a:avLst/>
              <a:gdLst/>
              <a:ahLst/>
              <a:cxnLst/>
              <a:rect l="l" t="t" r="r" b="b"/>
              <a:pathLst>
                <a:path w="13626" h="41061" extrusionOk="0">
                  <a:moveTo>
                    <a:pt x="13509" y="0"/>
                  </a:moveTo>
                  <a:cubicBezTo>
                    <a:pt x="4671" y="268"/>
                    <a:pt x="4872" y="10562"/>
                    <a:pt x="5139" y="23619"/>
                  </a:cubicBezTo>
                  <a:cubicBezTo>
                    <a:pt x="5374" y="35235"/>
                    <a:pt x="2461" y="39118"/>
                    <a:pt x="1574" y="40039"/>
                  </a:cubicBezTo>
                  <a:cubicBezTo>
                    <a:pt x="1055" y="40558"/>
                    <a:pt x="520" y="40843"/>
                    <a:pt x="101" y="40843"/>
                  </a:cubicBezTo>
                  <a:cubicBezTo>
                    <a:pt x="51" y="40843"/>
                    <a:pt x="1" y="40893"/>
                    <a:pt x="1" y="40960"/>
                  </a:cubicBezTo>
                  <a:cubicBezTo>
                    <a:pt x="1" y="41010"/>
                    <a:pt x="51" y="41060"/>
                    <a:pt x="101" y="41060"/>
                  </a:cubicBezTo>
                  <a:cubicBezTo>
                    <a:pt x="587" y="41060"/>
                    <a:pt x="1156" y="40742"/>
                    <a:pt x="1708" y="40190"/>
                  </a:cubicBezTo>
                  <a:cubicBezTo>
                    <a:pt x="2629" y="39252"/>
                    <a:pt x="5591" y="35302"/>
                    <a:pt x="5340" y="23619"/>
                  </a:cubicBezTo>
                  <a:cubicBezTo>
                    <a:pt x="5072" y="10680"/>
                    <a:pt x="4872" y="469"/>
                    <a:pt x="13525" y="201"/>
                  </a:cubicBezTo>
                  <a:cubicBezTo>
                    <a:pt x="13576" y="201"/>
                    <a:pt x="13626" y="151"/>
                    <a:pt x="13626" y="101"/>
                  </a:cubicBezTo>
                  <a:cubicBezTo>
                    <a:pt x="13626" y="51"/>
                    <a:pt x="13576" y="0"/>
                    <a:pt x="13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74;p69"/>
            <p:cNvSpPr/>
            <p:nvPr/>
          </p:nvSpPr>
          <p:spPr>
            <a:xfrm flipH="1">
              <a:off x="6167042" y="2545125"/>
              <a:ext cx="314596" cy="180192"/>
            </a:xfrm>
            <a:custGeom>
              <a:avLst/>
              <a:gdLst/>
              <a:ahLst/>
              <a:cxnLst/>
              <a:rect l="l" t="t" r="r" b="b"/>
              <a:pathLst>
                <a:path w="6596" h="3778" extrusionOk="0">
                  <a:moveTo>
                    <a:pt x="383" y="0"/>
                  </a:moveTo>
                  <a:cubicBezTo>
                    <a:pt x="255" y="0"/>
                    <a:pt x="126" y="10"/>
                    <a:pt x="0" y="28"/>
                  </a:cubicBezTo>
                  <a:lnTo>
                    <a:pt x="168" y="1199"/>
                  </a:lnTo>
                  <a:cubicBezTo>
                    <a:pt x="168" y="1199"/>
                    <a:pt x="318" y="2421"/>
                    <a:pt x="352" y="2471"/>
                  </a:cubicBezTo>
                  <a:cubicBezTo>
                    <a:pt x="402" y="2522"/>
                    <a:pt x="1975" y="3777"/>
                    <a:pt x="1975" y="3777"/>
                  </a:cubicBezTo>
                  <a:lnTo>
                    <a:pt x="6227" y="3509"/>
                  </a:lnTo>
                  <a:lnTo>
                    <a:pt x="6595" y="613"/>
                  </a:lnTo>
                  <a:cubicBezTo>
                    <a:pt x="6394" y="506"/>
                    <a:pt x="6161" y="453"/>
                    <a:pt x="5922" y="453"/>
                  </a:cubicBezTo>
                  <a:cubicBezTo>
                    <a:pt x="5862" y="453"/>
                    <a:pt x="5802" y="456"/>
                    <a:pt x="5742" y="463"/>
                  </a:cubicBezTo>
                  <a:cubicBezTo>
                    <a:pt x="5641" y="496"/>
                    <a:pt x="4419" y="1099"/>
                    <a:pt x="4202" y="1116"/>
                  </a:cubicBezTo>
                  <a:cubicBezTo>
                    <a:pt x="4180" y="1117"/>
                    <a:pt x="4139" y="1118"/>
                    <a:pt x="4083" y="1118"/>
                  </a:cubicBezTo>
                  <a:cubicBezTo>
                    <a:pt x="3632" y="1118"/>
                    <a:pt x="2217" y="1064"/>
                    <a:pt x="2143" y="1049"/>
                  </a:cubicBezTo>
                  <a:cubicBezTo>
                    <a:pt x="2042" y="1032"/>
                    <a:pt x="1138" y="145"/>
                    <a:pt x="1055" y="95"/>
                  </a:cubicBezTo>
                  <a:cubicBezTo>
                    <a:pt x="840" y="30"/>
                    <a:pt x="612" y="0"/>
                    <a:pt x="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75;p69"/>
            <p:cNvSpPr/>
            <p:nvPr/>
          </p:nvSpPr>
          <p:spPr>
            <a:xfrm flipH="1">
              <a:off x="6334690" y="3478277"/>
              <a:ext cx="187680" cy="284882"/>
            </a:xfrm>
            <a:custGeom>
              <a:avLst/>
              <a:gdLst/>
              <a:ahLst/>
              <a:cxnLst/>
              <a:rect l="l" t="t" r="r" b="b"/>
              <a:pathLst>
                <a:path w="3935" h="5973" extrusionOk="0">
                  <a:moveTo>
                    <a:pt x="2206" y="0"/>
                  </a:moveTo>
                  <a:cubicBezTo>
                    <a:pt x="993" y="0"/>
                    <a:pt x="1" y="465"/>
                    <a:pt x="1" y="465"/>
                  </a:cubicBezTo>
                  <a:lnTo>
                    <a:pt x="620" y="3227"/>
                  </a:lnTo>
                  <a:lnTo>
                    <a:pt x="787" y="5972"/>
                  </a:lnTo>
                  <a:lnTo>
                    <a:pt x="3700" y="5972"/>
                  </a:lnTo>
                  <a:lnTo>
                    <a:pt x="3616" y="3009"/>
                  </a:lnTo>
                  <a:lnTo>
                    <a:pt x="3934" y="381"/>
                  </a:lnTo>
                  <a:cubicBezTo>
                    <a:pt x="3361" y="98"/>
                    <a:pt x="2760" y="0"/>
                    <a:pt x="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76;p69"/>
            <p:cNvSpPr/>
            <p:nvPr/>
          </p:nvSpPr>
          <p:spPr>
            <a:xfrm flipH="1">
              <a:off x="6018568" y="3413412"/>
              <a:ext cx="209190" cy="322609"/>
            </a:xfrm>
            <a:custGeom>
              <a:avLst/>
              <a:gdLst/>
              <a:ahLst/>
              <a:cxnLst/>
              <a:rect l="l" t="t" r="r" b="b"/>
              <a:pathLst>
                <a:path w="4386" h="6764" extrusionOk="0">
                  <a:moveTo>
                    <a:pt x="3465" y="1"/>
                  </a:moveTo>
                  <a:lnTo>
                    <a:pt x="0" y="1072"/>
                  </a:lnTo>
                  <a:cubicBezTo>
                    <a:pt x="0" y="1072"/>
                    <a:pt x="753" y="3198"/>
                    <a:pt x="787" y="3951"/>
                  </a:cubicBezTo>
                  <a:cubicBezTo>
                    <a:pt x="837" y="5006"/>
                    <a:pt x="1306" y="6763"/>
                    <a:pt x="1306" y="6763"/>
                  </a:cubicBezTo>
                  <a:lnTo>
                    <a:pt x="4386" y="6261"/>
                  </a:lnTo>
                  <a:lnTo>
                    <a:pt x="3867" y="3181"/>
                  </a:lnTo>
                  <a:lnTo>
                    <a:pt x="3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77;p69"/>
            <p:cNvSpPr/>
            <p:nvPr/>
          </p:nvSpPr>
          <p:spPr>
            <a:xfrm flipH="1">
              <a:off x="6155071" y="2685348"/>
              <a:ext cx="367299" cy="339159"/>
            </a:xfrm>
            <a:custGeom>
              <a:avLst/>
              <a:gdLst/>
              <a:ahLst/>
              <a:cxnLst/>
              <a:rect l="l" t="t" r="r" b="b"/>
              <a:pathLst>
                <a:path w="7701" h="7111" extrusionOk="0">
                  <a:moveTo>
                    <a:pt x="268" y="0"/>
                  </a:moveTo>
                  <a:lnTo>
                    <a:pt x="1" y="1356"/>
                  </a:lnTo>
                  <a:cubicBezTo>
                    <a:pt x="1" y="1356"/>
                    <a:pt x="4185" y="6930"/>
                    <a:pt x="4553" y="7097"/>
                  </a:cubicBezTo>
                  <a:cubicBezTo>
                    <a:pt x="4572" y="7106"/>
                    <a:pt x="4596" y="7110"/>
                    <a:pt x="4623" y="7110"/>
                  </a:cubicBezTo>
                  <a:cubicBezTo>
                    <a:pt x="5131" y="7110"/>
                    <a:pt x="7049" y="5631"/>
                    <a:pt x="7700" y="2645"/>
                  </a:cubicBezTo>
                  <a:cubicBezTo>
                    <a:pt x="7667" y="1758"/>
                    <a:pt x="7583" y="871"/>
                    <a:pt x="7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78;p69"/>
            <p:cNvSpPr/>
            <p:nvPr/>
          </p:nvSpPr>
          <p:spPr>
            <a:xfrm flipH="1">
              <a:off x="6249268" y="2485744"/>
              <a:ext cx="139794" cy="192640"/>
            </a:xfrm>
            <a:custGeom>
              <a:avLst/>
              <a:gdLst/>
              <a:ahLst/>
              <a:cxnLst/>
              <a:rect l="l" t="t" r="r" b="b"/>
              <a:pathLst>
                <a:path w="2931" h="4039" extrusionOk="0">
                  <a:moveTo>
                    <a:pt x="403" y="0"/>
                  </a:moveTo>
                  <a:lnTo>
                    <a:pt x="520" y="2545"/>
                  </a:lnTo>
                  <a:cubicBezTo>
                    <a:pt x="336" y="2612"/>
                    <a:pt x="152" y="2729"/>
                    <a:pt x="1" y="2863"/>
                  </a:cubicBezTo>
                  <a:lnTo>
                    <a:pt x="1" y="3767"/>
                  </a:lnTo>
                  <a:cubicBezTo>
                    <a:pt x="364" y="3972"/>
                    <a:pt x="848" y="4038"/>
                    <a:pt x="1317" y="4038"/>
                  </a:cubicBezTo>
                  <a:cubicBezTo>
                    <a:pt x="2146" y="4038"/>
                    <a:pt x="2930" y="3834"/>
                    <a:pt x="2930" y="3834"/>
                  </a:cubicBezTo>
                  <a:lnTo>
                    <a:pt x="2930" y="2779"/>
                  </a:lnTo>
                  <a:cubicBezTo>
                    <a:pt x="2813" y="2679"/>
                    <a:pt x="2662" y="2612"/>
                    <a:pt x="2512" y="2545"/>
                  </a:cubicBezTo>
                  <a:lnTo>
                    <a:pt x="2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79;p69"/>
            <p:cNvSpPr/>
            <p:nvPr/>
          </p:nvSpPr>
          <p:spPr>
            <a:xfrm flipH="1">
              <a:off x="6246073" y="2606270"/>
              <a:ext cx="138172" cy="32003"/>
            </a:xfrm>
            <a:custGeom>
              <a:avLst/>
              <a:gdLst/>
              <a:ahLst/>
              <a:cxnLst/>
              <a:rect l="l" t="t" r="r" b="b"/>
              <a:pathLst>
                <a:path w="2897" h="671" extrusionOk="0">
                  <a:moveTo>
                    <a:pt x="519" y="1"/>
                  </a:moveTo>
                  <a:cubicBezTo>
                    <a:pt x="318" y="85"/>
                    <a:pt x="151" y="185"/>
                    <a:pt x="0" y="319"/>
                  </a:cubicBezTo>
                  <a:cubicBezTo>
                    <a:pt x="553" y="537"/>
                    <a:pt x="1139" y="654"/>
                    <a:pt x="1724" y="671"/>
                  </a:cubicBezTo>
                  <a:cubicBezTo>
                    <a:pt x="2645" y="671"/>
                    <a:pt x="2896" y="235"/>
                    <a:pt x="2896" y="235"/>
                  </a:cubicBezTo>
                  <a:cubicBezTo>
                    <a:pt x="2745" y="135"/>
                    <a:pt x="2595" y="68"/>
                    <a:pt x="2427" y="1"/>
                  </a:cubicBezTo>
                  <a:cubicBezTo>
                    <a:pt x="2427" y="1"/>
                    <a:pt x="2243" y="202"/>
                    <a:pt x="1657" y="235"/>
                  </a:cubicBezTo>
                  <a:cubicBezTo>
                    <a:pt x="1624" y="237"/>
                    <a:pt x="1590" y="237"/>
                    <a:pt x="1557" y="237"/>
                  </a:cubicBezTo>
                  <a:cubicBezTo>
                    <a:pt x="1191" y="237"/>
                    <a:pt x="841" y="15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80;p69"/>
            <p:cNvSpPr/>
            <p:nvPr/>
          </p:nvSpPr>
          <p:spPr>
            <a:xfrm flipH="1">
              <a:off x="6385008" y="2405903"/>
              <a:ext cx="118188" cy="102258"/>
            </a:xfrm>
            <a:custGeom>
              <a:avLst/>
              <a:gdLst/>
              <a:ahLst/>
              <a:cxnLst/>
              <a:rect l="l" t="t" r="r" b="b"/>
              <a:pathLst>
                <a:path w="2478" h="2144" extrusionOk="0">
                  <a:moveTo>
                    <a:pt x="352" y="1"/>
                  </a:moveTo>
                  <a:lnTo>
                    <a:pt x="352" y="1"/>
                  </a:lnTo>
                  <a:cubicBezTo>
                    <a:pt x="335" y="68"/>
                    <a:pt x="0" y="1423"/>
                    <a:pt x="687" y="1993"/>
                  </a:cubicBezTo>
                  <a:cubicBezTo>
                    <a:pt x="787" y="2093"/>
                    <a:pt x="921" y="2143"/>
                    <a:pt x="1055" y="2143"/>
                  </a:cubicBezTo>
                  <a:lnTo>
                    <a:pt x="1155" y="2126"/>
                  </a:lnTo>
                  <a:cubicBezTo>
                    <a:pt x="1791" y="2043"/>
                    <a:pt x="2461" y="1072"/>
                    <a:pt x="2478" y="1038"/>
                  </a:cubicBezTo>
                  <a:lnTo>
                    <a:pt x="2310" y="921"/>
                  </a:lnTo>
                  <a:cubicBezTo>
                    <a:pt x="2126" y="1172"/>
                    <a:pt x="1574" y="1859"/>
                    <a:pt x="1139" y="1926"/>
                  </a:cubicBezTo>
                  <a:cubicBezTo>
                    <a:pt x="1118" y="1928"/>
                    <a:pt x="1098" y="1930"/>
                    <a:pt x="1078" y="1930"/>
                  </a:cubicBezTo>
                  <a:cubicBezTo>
                    <a:pt x="982" y="1930"/>
                    <a:pt x="890" y="1897"/>
                    <a:pt x="821" y="1842"/>
                  </a:cubicBezTo>
                  <a:cubicBezTo>
                    <a:pt x="251" y="1340"/>
                    <a:pt x="569" y="68"/>
                    <a:pt x="569" y="68"/>
                  </a:cubicBez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81;p69"/>
            <p:cNvSpPr/>
            <p:nvPr/>
          </p:nvSpPr>
          <p:spPr>
            <a:xfrm flipH="1">
              <a:off x="6349094" y="2412294"/>
              <a:ext cx="125390" cy="129397"/>
            </a:xfrm>
            <a:custGeom>
              <a:avLst/>
              <a:gdLst/>
              <a:ahLst/>
              <a:cxnLst/>
              <a:rect l="l" t="t" r="r" b="b"/>
              <a:pathLst>
                <a:path w="2629" h="2713" extrusionOk="0">
                  <a:moveTo>
                    <a:pt x="219" y="1"/>
                  </a:moveTo>
                  <a:cubicBezTo>
                    <a:pt x="219" y="51"/>
                    <a:pt x="1" y="1139"/>
                    <a:pt x="637" y="1925"/>
                  </a:cubicBezTo>
                  <a:cubicBezTo>
                    <a:pt x="1055" y="2444"/>
                    <a:pt x="1725" y="2712"/>
                    <a:pt x="2629" y="2712"/>
                  </a:cubicBezTo>
                  <a:lnTo>
                    <a:pt x="2629" y="2495"/>
                  </a:lnTo>
                  <a:cubicBezTo>
                    <a:pt x="1792" y="2495"/>
                    <a:pt x="1173" y="2260"/>
                    <a:pt x="804" y="1792"/>
                  </a:cubicBezTo>
                  <a:cubicBezTo>
                    <a:pt x="219" y="1089"/>
                    <a:pt x="419" y="34"/>
                    <a:pt x="419" y="34"/>
                  </a:cubicBezTo>
                  <a:lnTo>
                    <a:pt x="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82;p69"/>
            <p:cNvSpPr/>
            <p:nvPr/>
          </p:nvSpPr>
          <p:spPr>
            <a:xfrm flipH="1">
              <a:off x="6206152" y="2437859"/>
              <a:ext cx="52751" cy="252307"/>
            </a:xfrm>
            <a:custGeom>
              <a:avLst/>
              <a:gdLst/>
              <a:ahLst/>
              <a:cxnLst/>
              <a:rect l="l" t="t" r="r" b="b"/>
              <a:pathLst>
                <a:path w="1106" h="5290" extrusionOk="0">
                  <a:moveTo>
                    <a:pt x="218" y="0"/>
                  </a:moveTo>
                  <a:cubicBezTo>
                    <a:pt x="218" y="84"/>
                    <a:pt x="0" y="2109"/>
                    <a:pt x="369" y="3047"/>
                  </a:cubicBezTo>
                  <a:cubicBezTo>
                    <a:pt x="720" y="3934"/>
                    <a:pt x="871" y="4637"/>
                    <a:pt x="486" y="5156"/>
                  </a:cubicBezTo>
                  <a:lnTo>
                    <a:pt x="653" y="5290"/>
                  </a:lnTo>
                  <a:cubicBezTo>
                    <a:pt x="1105" y="4670"/>
                    <a:pt x="938" y="3917"/>
                    <a:pt x="569" y="2980"/>
                  </a:cubicBezTo>
                  <a:cubicBezTo>
                    <a:pt x="218" y="2076"/>
                    <a:pt x="435" y="34"/>
                    <a:pt x="435" y="17"/>
                  </a:cubicBezTo>
                  <a:lnTo>
                    <a:pt x="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83;p69"/>
            <p:cNvSpPr/>
            <p:nvPr/>
          </p:nvSpPr>
          <p:spPr>
            <a:xfrm flipH="1">
              <a:off x="6286804" y="2504918"/>
              <a:ext cx="75883" cy="205184"/>
            </a:xfrm>
            <a:custGeom>
              <a:avLst/>
              <a:gdLst/>
              <a:ahLst/>
              <a:cxnLst/>
              <a:rect l="l" t="t" r="r" b="b"/>
              <a:pathLst>
                <a:path w="1591" h="4302" extrusionOk="0">
                  <a:moveTo>
                    <a:pt x="820" y="0"/>
                  </a:moveTo>
                  <a:lnTo>
                    <a:pt x="636" y="117"/>
                  </a:lnTo>
                  <a:cubicBezTo>
                    <a:pt x="1356" y="1222"/>
                    <a:pt x="804" y="2360"/>
                    <a:pt x="419" y="3181"/>
                  </a:cubicBezTo>
                  <a:cubicBezTo>
                    <a:pt x="184" y="3649"/>
                    <a:pt x="0" y="4034"/>
                    <a:pt x="101" y="4302"/>
                  </a:cubicBezTo>
                  <a:lnTo>
                    <a:pt x="302" y="4218"/>
                  </a:lnTo>
                  <a:cubicBezTo>
                    <a:pt x="235" y="4034"/>
                    <a:pt x="402" y="3683"/>
                    <a:pt x="603" y="3264"/>
                  </a:cubicBezTo>
                  <a:cubicBezTo>
                    <a:pt x="1021" y="2411"/>
                    <a:pt x="1590" y="1222"/>
                    <a:pt x="8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84;p69"/>
            <p:cNvSpPr/>
            <p:nvPr/>
          </p:nvSpPr>
          <p:spPr>
            <a:xfrm flipH="1">
              <a:off x="6286804" y="2504918"/>
              <a:ext cx="75883" cy="205184"/>
            </a:xfrm>
            <a:custGeom>
              <a:avLst/>
              <a:gdLst/>
              <a:ahLst/>
              <a:cxnLst/>
              <a:rect l="l" t="t" r="r" b="b"/>
              <a:pathLst>
                <a:path w="1591" h="4302" extrusionOk="0">
                  <a:moveTo>
                    <a:pt x="820" y="0"/>
                  </a:moveTo>
                  <a:lnTo>
                    <a:pt x="636" y="117"/>
                  </a:lnTo>
                  <a:cubicBezTo>
                    <a:pt x="1356" y="1222"/>
                    <a:pt x="804" y="2360"/>
                    <a:pt x="419" y="3181"/>
                  </a:cubicBezTo>
                  <a:cubicBezTo>
                    <a:pt x="184" y="3649"/>
                    <a:pt x="0" y="4034"/>
                    <a:pt x="101" y="4302"/>
                  </a:cubicBezTo>
                  <a:lnTo>
                    <a:pt x="302" y="4218"/>
                  </a:lnTo>
                  <a:cubicBezTo>
                    <a:pt x="235" y="4034"/>
                    <a:pt x="402" y="3683"/>
                    <a:pt x="603" y="3264"/>
                  </a:cubicBezTo>
                  <a:cubicBezTo>
                    <a:pt x="1021" y="2411"/>
                    <a:pt x="1590" y="1222"/>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85;p69"/>
            <p:cNvSpPr/>
            <p:nvPr/>
          </p:nvSpPr>
          <p:spPr>
            <a:xfrm flipH="1">
              <a:off x="6376232" y="2468193"/>
              <a:ext cx="57520" cy="212386"/>
            </a:xfrm>
            <a:custGeom>
              <a:avLst/>
              <a:gdLst/>
              <a:ahLst/>
              <a:cxnLst/>
              <a:rect l="l" t="t" r="r" b="b"/>
              <a:pathLst>
                <a:path w="1206" h="4453" extrusionOk="0">
                  <a:moveTo>
                    <a:pt x="1022" y="0"/>
                  </a:moveTo>
                  <a:cubicBezTo>
                    <a:pt x="1" y="1775"/>
                    <a:pt x="737" y="4101"/>
                    <a:pt x="1038" y="4453"/>
                  </a:cubicBezTo>
                  <a:lnTo>
                    <a:pt x="1189" y="4319"/>
                  </a:lnTo>
                  <a:cubicBezTo>
                    <a:pt x="904" y="3984"/>
                    <a:pt x="235" y="1791"/>
                    <a:pt x="1206" y="101"/>
                  </a:cubicBezTo>
                  <a:lnTo>
                    <a:pt x="10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86;p69"/>
            <p:cNvSpPr/>
            <p:nvPr/>
          </p:nvSpPr>
          <p:spPr>
            <a:xfrm flipH="1">
              <a:off x="4967942" y="4452066"/>
              <a:ext cx="273102" cy="69492"/>
            </a:xfrm>
            <a:custGeom>
              <a:avLst/>
              <a:gdLst/>
              <a:ahLst/>
              <a:cxnLst/>
              <a:rect l="l" t="t" r="r" b="b"/>
              <a:pathLst>
                <a:path w="5726" h="1457" extrusionOk="0">
                  <a:moveTo>
                    <a:pt x="1" y="1"/>
                  </a:moveTo>
                  <a:lnTo>
                    <a:pt x="419" y="268"/>
                  </a:lnTo>
                  <a:lnTo>
                    <a:pt x="419" y="1457"/>
                  </a:lnTo>
                  <a:lnTo>
                    <a:pt x="5725" y="1457"/>
                  </a:lnTo>
                  <a:lnTo>
                    <a:pt x="33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87;p69"/>
            <p:cNvSpPr/>
            <p:nvPr/>
          </p:nvSpPr>
          <p:spPr>
            <a:xfrm flipH="1">
              <a:off x="4987116" y="4456836"/>
              <a:ext cx="106217" cy="64722"/>
            </a:xfrm>
            <a:custGeom>
              <a:avLst/>
              <a:gdLst/>
              <a:ahLst/>
              <a:cxnLst/>
              <a:rect l="l" t="t" r="r" b="b"/>
              <a:pathLst>
                <a:path w="2227" h="1357" extrusionOk="0">
                  <a:moveTo>
                    <a:pt x="1" y="1"/>
                  </a:moveTo>
                  <a:lnTo>
                    <a:pt x="252" y="252"/>
                  </a:lnTo>
                  <a:lnTo>
                    <a:pt x="252" y="1357"/>
                  </a:lnTo>
                  <a:lnTo>
                    <a:pt x="2227" y="135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88;p69"/>
            <p:cNvSpPr/>
            <p:nvPr/>
          </p:nvSpPr>
          <p:spPr>
            <a:xfrm flipH="1">
              <a:off x="5081313" y="4472050"/>
              <a:ext cx="130160" cy="49507"/>
            </a:xfrm>
            <a:custGeom>
              <a:avLst/>
              <a:gdLst/>
              <a:ahLst/>
              <a:cxnLst/>
              <a:rect l="l" t="t" r="r" b="b"/>
              <a:pathLst>
                <a:path w="2729" h="1038" extrusionOk="0">
                  <a:moveTo>
                    <a:pt x="0" y="0"/>
                  </a:moveTo>
                  <a:lnTo>
                    <a:pt x="0" y="1038"/>
                  </a:lnTo>
                  <a:lnTo>
                    <a:pt x="2729" y="1038"/>
                  </a:lnTo>
                  <a:lnTo>
                    <a:pt x="27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89;p69"/>
            <p:cNvSpPr/>
            <p:nvPr/>
          </p:nvSpPr>
          <p:spPr>
            <a:xfrm flipH="1">
              <a:off x="5081313" y="4472050"/>
              <a:ext cx="130160" cy="49507"/>
            </a:xfrm>
            <a:custGeom>
              <a:avLst/>
              <a:gdLst/>
              <a:ahLst/>
              <a:cxnLst/>
              <a:rect l="l" t="t" r="r" b="b"/>
              <a:pathLst>
                <a:path w="2729" h="1038" extrusionOk="0">
                  <a:moveTo>
                    <a:pt x="0" y="0"/>
                  </a:moveTo>
                  <a:lnTo>
                    <a:pt x="0" y="1038"/>
                  </a:lnTo>
                  <a:lnTo>
                    <a:pt x="2729" y="1038"/>
                  </a:lnTo>
                  <a:lnTo>
                    <a:pt x="2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90;p69"/>
            <p:cNvSpPr/>
            <p:nvPr/>
          </p:nvSpPr>
          <p:spPr>
            <a:xfrm flipH="1">
              <a:off x="5167546" y="2185552"/>
              <a:ext cx="642690" cy="2317023"/>
            </a:xfrm>
            <a:custGeom>
              <a:avLst/>
              <a:gdLst/>
              <a:ahLst/>
              <a:cxnLst/>
              <a:rect l="l" t="t" r="r" b="b"/>
              <a:pathLst>
                <a:path w="13475" h="48580" extrusionOk="0">
                  <a:moveTo>
                    <a:pt x="151" y="1"/>
                  </a:moveTo>
                  <a:cubicBezTo>
                    <a:pt x="84" y="1"/>
                    <a:pt x="0" y="101"/>
                    <a:pt x="0" y="101"/>
                  </a:cubicBezTo>
                  <a:cubicBezTo>
                    <a:pt x="0" y="101"/>
                    <a:pt x="84" y="202"/>
                    <a:pt x="134" y="202"/>
                  </a:cubicBezTo>
                  <a:cubicBezTo>
                    <a:pt x="134" y="202"/>
                    <a:pt x="1189" y="386"/>
                    <a:pt x="1055" y="6027"/>
                  </a:cubicBezTo>
                  <a:lnTo>
                    <a:pt x="1055" y="6428"/>
                  </a:lnTo>
                  <a:cubicBezTo>
                    <a:pt x="1189" y="10713"/>
                    <a:pt x="1172" y="20773"/>
                    <a:pt x="2678" y="30097"/>
                  </a:cubicBezTo>
                  <a:cubicBezTo>
                    <a:pt x="2925" y="31606"/>
                    <a:pt x="3285" y="33033"/>
                    <a:pt x="3725" y="34373"/>
                  </a:cubicBezTo>
                  <a:lnTo>
                    <a:pt x="3725" y="34373"/>
                  </a:lnTo>
                  <a:cubicBezTo>
                    <a:pt x="3420" y="33032"/>
                    <a:pt x="3144" y="31595"/>
                    <a:pt x="2896" y="30063"/>
                  </a:cubicBezTo>
                  <a:cubicBezTo>
                    <a:pt x="1406" y="20757"/>
                    <a:pt x="1406" y="10713"/>
                    <a:pt x="1473" y="6428"/>
                  </a:cubicBezTo>
                  <a:lnTo>
                    <a:pt x="1473" y="6027"/>
                  </a:lnTo>
                  <a:cubicBezTo>
                    <a:pt x="1406" y="168"/>
                    <a:pt x="268" y="1"/>
                    <a:pt x="151" y="1"/>
                  </a:cubicBezTo>
                  <a:close/>
                  <a:moveTo>
                    <a:pt x="3725" y="34373"/>
                  </a:moveTo>
                  <a:lnTo>
                    <a:pt x="3725" y="34373"/>
                  </a:lnTo>
                  <a:cubicBezTo>
                    <a:pt x="5687" y="43005"/>
                    <a:pt x="8832" y="47706"/>
                    <a:pt x="13090" y="48355"/>
                  </a:cubicBezTo>
                  <a:lnTo>
                    <a:pt x="13090" y="48355"/>
                  </a:lnTo>
                  <a:cubicBezTo>
                    <a:pt x="11852" y="47318"/>
                    <a:pt x="6355" y="42380"/>
                    <a:pt x="3725" y="34373"/>
                  </a:cubicBezTo>
                  <a:close/>
                  <a:moveTo>
                    <a:pt x="13090" y="48355"/>
                  </a:moveTo>
                  <a:cubicBezTo>
                    <a:pt x="13252" y="48491"/>
                    <a:pt x="13341" y="48559"/>
                    <a:pt x="13341" y="48559"/>
                  </a:cubicBezTo>
                  <a:lnTo>
                    <a:pt x="13358" y="48559"/>
                  </a:lnTo>
                  <a:cubicBezTo>
                    <a:pt x="13377" y="48574"/>
                    <a:pt x="13394" y="48580"/>
                    <a:pt x="13410" y="48580"/>
                  </a:cubicBezTo>
                  <a:cubicBezTo>
                    <a:pt x="13449" y="48580"/>
                    <a:pt x="13475" y="48540"/>
                    <a:pt x="13475" y="48492"/>
                  </a:cubicBezTo>
                  <a:cubicBezTo>
                    <a:pt x="13475" y="48442"/>
                    <a:pt x="13425" y="48392"/>
                    <a:pt x="13374" y="48392"/>
                  </a:cubicBezTo>
                  <a:cubicBezTo>
                    <a:pt x="13279" y="48382"/>
                    <a:pt x="13184" y="48369"/>
                    <a:pt x="13090" y="483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91;p69"/>
            <p:cNvSpPr/>
            <p:nvPr/>
          </p:nvSpPr>
          <p:spPr>
            <a:xfrm flipH="1">
              <a:off x="5137212" y="2163135"/>
              <a:ext cx="617126" cy="2344066"/>
            </a:xfrm>
            <a:custGeom>
              <a:avLst/>
              <a:gdLst/>
              <a:ahLst/>
              <a:cxnLst/>
              <a:rect l="l" t="t" r="r" b="b"/>
              <a:pathLst>
                <a:path w="12939" h="49147" extrusionOk="0">
                  <a:moveTo>
                    <a:pt x="122" y="1"/>
                  </a:moveTo>
                  <a:cubicBezTo>
                    <a:pt x="88" y="1"/>
                    <a:pt x="54" y="15"/>
                    <a:pt x="34" y="36"/>
                  </a:cubicBezTo>
                  <a:cubicBezTo>
                    <a:pt x="0" y="86"/>
                    <a:pt x="0" y="153"/>
                    <a:pt x="50" y="186"/>
                  </a:cubicBezTo>
                  <a:cubicBezTo>
                    <a:pt x="50" y="203"/>
                    <a:pt x="1038" y="1090"/>
                    <a:pt x="1004" y="5442"/>
                  </a:cubicBezTo>
                  <a:cubicBezTo>
                    <a:pt x="1004" y="5693"/>
                    <a:pt x="1004" y="6145"/>
                    <a:pt x="971" y="6748"/>
                  </a:cubicBezTo>
                  <a:cubicBezTo>
                    <a:pt x="201" y="35572"/>
                    <a:pt x="4268" y="45029"/>
                    <a:pt x="7817" y="47891"/>
                  </a:cubicBezTo>
                  <a:cubicBezTo>
                    <a:pt x="8788" y="48695"/>
                    <a:pt x="10010" y="49146"/>
                    <a:pt x="11282" y="49146"/>
                  </a:cubicBezTo>
                  <a:cubicBezTo>
                    <a:pt x="11817" y="49130"/>
                    <a:pt x="12336" y="49063"/>
                    <a:pt x="12855" y="48929"/>
                  </a:cubicBezTo>
                  <a:cubicBezTo>
                    <a:pt x="12905" y="48929"/>
                    <a:pt x="12939" y="48862"/>
                    <a:pt x="12922" y="48812"/>
                  </a:cubicBezTo>
                  <a:cubicBezTo>
                    <a:pt x="12905" y="48762"/>
                    <a:pt x="12855" y="48728"/>
                    <a:pt x="12805" y="48728"/>
                  </a:cubicBezTo>
                  <a:cubicBezTo>
                    <a:pt x="12281" y="48858"/>
                    <a:pt x="11773" y="48923"/>
                    <a:pt x="11283" y="48923"/>
                  </a:cubicBezTo>
                  <a:cubicBezTo>
                    <a:pt x="10066" y="48923"/>
                    <a:pt x="8953" y="48523"/>
                    <a:pt x="7951" y="47724"/>
                  </a:cubicBezTo>
                  <a:cubicBezTo>
                    <a:pt x="4436" y="44895"/>
                    <a:pt x="402" y="35505"/>
                    <a:pt x="1188" y="6748"/>
                  </a:cubicBezTo>
                  <a:cubicBezTo>
                    <a:pt x="1205" y="6145"/>
                    <a:pt x="1222" y="5693"/>
                    <a:pt x="1222" y="5442"/>
                  </a:cubicBezTo>
                  <a:cubicBezTo>
                    <a:pt x="1239" y="956"/>
                    <a:pt x="218" y="69"/>
                    <a:pt x="184" y="19"/>
                  </a:cubicBezTo>
                  <a:cubicBezTo>
                    <a:pt x="165" y="6"/>
                    <a:pt x="14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92;p69"/>
            <p:cNvSpPr/>
            <p:nvPr/>
          </p:nvSpPr>
          <p:spPr>
            <a:xfrm flipH="1">
              <a:off x="5110836" y="2158127"/>
              <a:ext cx="596426" cy="2363430"/>
            </a:xfrm>
            <a:custGeom>
              <a:avLst/>
              <a:gdLst/>
              <a:ahLst/>
              <a:cxnLst/>
              <a:rect l="l" t="t" r="r" b="b"/>
              <a:pathLst>
                <a:path w="12505" h="49553" extrusionOk="0">
                  <a:moveTo>
                    <a:pt x="134" y="0"/>
                  </a:moveTo>
                  <a:cubicBezTo>
                    <a:pt x="113" y="0"/>
                    <a:pt x="90" y="8"/>
                    <a:pt x="68" y="23"/>
                  </a:cubicBezTo>
                  <a:cubicBezTo>
                    <a:pt x="17" y="57"/>
                    <a:pt x="1" y="124"/>
                    <a:pt x="34" y="174"/>
                  </a:cubicBezTo>
                  <a:cubicBezTo>
                    <a:pt x="51" y="174"/>
                    <a:pt x="771" y="1429"/>
                    <a:pt x="771" y="5112"/>
                  </a:cubicBezTo>
                  <a:lnTo>
                    <a:pt x="771" y="5966"/>
                  </a:lnTo>
                  <a:cubicBezTo>
                    <a:pt x="553" y="30454"/>
                    <a:pt x="3147" y="45686"/>
                    <a:pt x="8102" y="48883"/>
                  </a:cubicBezTo>
                  <a:cubicBezTo>
                    <a:pt x="8755" y="49318"/>
                    <a:pt x="9508" y="49553"/>
                    <a:pt x="10295" y="49553"/>
                  </a:cubicBezTo>
                  <a:cubicBezTo>
                    <a:pt x="11031" y="49536"/>
                    <a:pt x="11768" y="49352"/>
                    <a:pt x="12421" y="49034"/>
                  </a:cubicBezTo>
                  <a:cubicBezTo>
                    <a:pt x="12488" y="49017"/>
                    <a:pt x="12504" y="48950"/>
                    <a:pt x="12488" y="48900"/>
                  </a:cubicBezTo>
                  <a:cubicBezTo>
                    <a:pt x="12463" y="48864"/>
                    <a:pt x="12422" y="48836"/>
                    <a:pt x="12382" y="48836"/>
                  </a:cubicBezTo>
                  <a:cubicBezTo>
                    <a:pt x="12366" y="48836"/>
                    <a:pt x="12351" y="48840"/>
                    <a:pt x="12337" y="48850"/>
                  </a:cubicBezTo>
                  <a:cubicBezTo>
                    <a:pt x="11622" y="49180"/>
                    <a:pt x="10937" y="49344"/>
                    <a:pt x="10285" y="49344"/>
                  </a:cubicBezTo>
                  <a:cubicBezTo>
                    <a:pt x="9547" y="49344"/>
                    <a:pt x="8851" y="49134"/>
                    <a:pt x="8202" y="48716"/>
                  </a:cubicBezTo>
                  <a:cubicBezTo>
                    <a:pt x="3332" y="45552"/>
                    <a:pt x="754" y="30370"/>
                    <a:pt x="988" y="5982"/>
                  </a:cubicBezTo>
                  <a:lnTo>
                    <a:pt x="988" y="5112"/>
                  </a:lnTo>
                  <a:cubicBezTo>
                    <a:pt x="988" y="1362"/>
                    <a:pt x="252" y="107"/>
                    <a:pt x="218" y="57"/>
                  </a:cubicBezTo>
                  <a:cubicBezTo>
                    <a:pt x="218" y="57"/>
                    <a:pt x="218" y="40"/>
                    <a:pt x="201" y="40"/>
                  </a:cubicBezTo>
                  <a:cubicBezTo>
                    <a:pt x="183" y="12"/>
                    <a:pt x="160"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93;p69"/>
            <p:cNvSpPr/>
            <p:nvPr/>
          </p:nvSpPr>
          <p:spPr>
            <a:xfrm flipH="1">
              <a:off x="5560314" y="2086585"/>
              <a:ext cx="663485" cy="130160"/>
            </a:xfrm>
            <a:custGeom>
              <a:avLst/>
              <a:gdLst/>
              <a:ahLst/>
              <a:cxnLst/>
              <a:rect l="l" t="t" r="r" b="b"/>
              <a:pathLst>
                <a:path w="13911" h="2729" extrusionOk="0">
                  <a:moveTo>
                    <a:pt x="1072" y="0"/>
                  </a:moveTo>
                  <a:cubicBezTo>
                    <a:pt x="721" y="17"/>
                    <a:pt x="352" y="67"/>
                    <a:pt x="1" y="168"/>
                  </a:cubicBezTo>
                  <a:lnTo>
                    <a:pt x="788" y="2729"/>
                  </a:lnTo>
                  <a:lnTo>
                    <a:pt x="7416" y="2729"/>
                  </a:lnTo>
                  <a:lnTo>
                    <a:pt x="7533" y="2695"/>
                  </a:lnTo>
                  <a:cubicBezTo>
                    <a:pt x="8688" y="2477"/>
                    <a:pt x="13910" y="1138"/>
                    <a:pt x="13910" y="1138"/>
                  </a:cubicBezTo>
                  <a:lnTo>
                    <a:pt x="13726" y="235"/>
                  </a:lnTo>
                  <a:cubicBezTo>
                    <a:pt x="13726" y="235"/>
                    <a:pt x="8370" y="753"/>
                    <a:pt x="7282" y="837"/>
                  </a:cubicBezTo>
                  <a:lnTo>
                    <a:pt x="7115" y="837"/>
                  </a:lnTo>
                  <a:cubicBezTo>
                    <a:pt x="7115" y="837"/>
                    <a:pt x="7030" y="865"/>
                    <a:pt x="6917" y="865"/>
                  </a:cubicBezTo>
                  <a:cubicBezTo>
                    <a:pt x="6879" y="865"/>
                    <a:pt x="6838" y="862"/>
                    <a:pt x="6797" y="854"/>
                  </a:cubicBezTo>
                  <a:lnTo>
                    <a:pt x="6696" y="854"/>
                  </a:lnTo>
                  <a:lnTo>
                    <a:pt x="6311" y="804"/>
                  </a:lnTo>
                  <a:lnTo>
                    <a:pt x="6211" y="787"/>
                  </a:lnTo>
                  <a:lnTo>
                    <a:pt x="5859" y="737"/>
                  </a:lnTo>
                  <a:lnTo>
                    <a:pt x="5759" y="720"/>
                  </a:lnTo>
                  <a:lnTo>
                    <a:pt x="5407" y="670"/>
                  </a:lnTo>
                  <a:lnTo>
                    <a:pt x="5290" y="653"/>
                  </a:lnTo>
                  <a:cubicBezTo>
                    <a:pt x="4470" y="553"/>
                    <a:pt x="3533" y="419"/>
                    <a:pt x="2830" y="318"/>
                  </a:cubicBezTo>
                  <a:lnTo>
                    <a:pt x="2729" y="301"/>
                  </a:lnTo>
                  <a:cubicBezTo>
                    <a:pt x="2411" y="251"/>
                    <a:pt x="2143" y="201"/>
                    <a:pt x="1959" y="184"/>
                  </a:cubicBezTo>
                  <a:cubicBezTo>
                    <a:pt x="1825" y="151"/>
                    <a:pt x="1557" y="0"/>
                    <a:pt x="1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94;p69"/>
            <p:cNvSpPr/>
            <p:nvPr/>
          </p:nvSpPr>
          <p:spPr>
            <a:xfrm flipH="1">
              <a:off x="5862080" y="2124884"/>
              <a:ext cx="63148" cy="91861"/>
            </a:xfrm>
            <a:custGeom>
              <a:avLst/>
              <a:gdLst/>
              <a:ahLst/>
              <a:cxnLst/>
              <a:rect l="l" t="t" r="r" b="b"/>
              <a:pathLst>
                <a:path w="1324" h="1926" extrusionOk="0">
                  <a:moveTo>
                    <a:pt x="537" y="1"/>
                  </a:moveTo>
                  <a:cubicBezTo>
                    <a:pt x="419" y="185"/>
                    <a:pt x="369" y="402"/>
                    <a:pt x="386" y="620"/>
                  </a:cubicBezTo>
                  <a:cubicBezTo>
                    <a:pt x="386" y="620"/>
                    <a:pt x="1" y="804"/>
                    <a:pt x="18" y="1055"/>
                  </a:cubicBezTo>
                  <a:cubicBezTo>
                    <a:pt x="34" y="1189"/>
                    <a:pt x="152" y="1306"/>
                    <a:pt x="302" y="1306"/>
                  </a:cubicBezTo>
                  <a:cubicBezTo>
                    <a:pt x="352" y="1524"/>
                    <a:pt x="419" y="1725"/>
                    <a:pt x="486" y="1926"/>
                  </a:cubicBezTo>
                  <a:lnTo>
                    <a:pt x="1173" y="1926"/>
                  </a:lnTo>
                  <a:cubicBezTo>
                    <a:pt x="1089" y="1725"/>
                    <a:pt x="1022" y="1507"/>
                    <a:pt x="1005" y="1290"/>
                  </a:cubicBezTo>
                  <a:cubicBezTo>
                    <a:pt x="1005" y="1290"/>
                    <a:pt x="1323" y="1072"/>
                    <a:pt x="922" y="771"/>
                  </a:cubicBezTo>
                  <a:cubicBezTo>
                    <a:pt x="888" y="520"/>
                    <a:pt x="888" y="268"/>
                    <a:pt x="922" y="34"/>
                  </a:cubicBezTo>
                  <a:lnTo>
                    <a:pt x="855" y="34"/>
                  </a:lnTo>
                  <a:cubicBezTo>
                    <a:pt x="821" y="34"/>
                    <a:pt x="704" y="17"/>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95;p69"/>
            <p:cNvSpPr/>
            <p:nvPr/>
          </p:nvSpPr>
          <p:spPr>
            <a:xfrm flipH="1">
              <a:off x="5863702" y="2126506"/>
              <a:ext cx="19889" cy="91861"/>
            </a:xfrm>
            <a:custGeom>
              <a:avLst/>
              <a:gdLst/>
              <a:ahLst/>
              <a:cxnLst/>
              <a:rect l="l" t="t" r="r" b="b"/>
              <a:pathLst>
                <a:path w="417" h="1926" extrusionOk="0">
                  <a:moveTo>
                    <a:pt x="49" y="0"/>
                  </a:moveTo>
                  <a:cubicBezTo>
                    <a:pt x="9" y="235"/>
                    <a:pt x="1" y="440"/>
                    <a:pt x="134" y="629"/>
                  </a:cubicBezTo>
                  <a:lnTo>
                    <a:pt x="134" y="629"/>
                  </a:lnTo>
                  <a:cubicBezTo>
                    <a:pt x="117" y="446"/>
                    <a:pt x="125" y="245"/>
                    <a:pt x="166" y="0"/>
                  </a:cubicBezTo>
                  <a:close/>
                  <a:moveTo>
                    <a:pt x="134" y="629"/>
                  </a:moveTo>
                  <a:cubicBezTo>
                    <a:pt x="138" y="671"/>
                    <a:pt x="143" y="713"/>
                    <a:pt x="149" y="753"/>
                  </a:cubicBezTo>
                  <a:cubicBezTo>
                    <a:pt x="174" y="773"/>
                    <a:pt x="197" y="795"/>
                    <a:pt x="218" y="820"/>
                  </a:cubicBezTo>
                  <a:lnTo>
                    <a:pt x="283" y="820"/>
                  </a:lnTo>
                  <a:lnTo>
                    <a:pt x="283" y="787"/>
                  </a:lnTo>
                  <a:cubicBezTo>
                    <a:pt x="220" y="735"/>
                    <a:pt x="171" y="683"/>
                    <a:pt x="134" y="629"/>
                  </a:cubicBezTo>
                  <a:close/>
                  <a:moveTo>
                    <a:pt x="65" y="820"/>
                  </a:moveTo>
                  <a:cubicBezTo>
                    <a:pt x="149" y="871"/>
                    <a:pt x="199" y="954"/>
                    <a:pt x="233" y="1038"/>
                  </a:cubicBezTo>
                  <a:cubicBezTo>
                    <a:pt x="233" y="1138"/>
                    <a:pt x="199" y="1222"/>
                    <a:pt x="149" y="1289"/>
                  </a:cubicBezTo>
                  <a:lnTo>
                    <a:pt x="82" y="1306"/>
                  </a:lnTo>
                  <a:lnTo>
                    <a:pt x="82" y="1322"/>
                  </a:lnTo>
                  <a:cubicBezTo>
                    <a:pt x="132" y="1540"/>
                    <a:pt x="183" y="1741"/>
                    <a:pt x="300" y="1925"/>
                  </a:cubicBezTo>
                  <a:lnTo>
                    <a:pt x="417" y="1908"/>
                  </a:lnTo>
                  <a:cubicBezTo>
                    <a:pt x="300" y="1741"/>
                    <a:pt x="233" y="1557"/>
                    <a:pt x="233" y="1356"/>
                  </a:cubicBezTo>
                  <a:cubicBezTo>
                    <a:pt x="300" y="1272"/>
                    <a:pt x="350" y="1155"/>
                    <a:pt x="333" y="1038"/>
                  </a:cubicBezTo>
                  <a:cubicBezTo>
                    <a:pt x="309" y="955"/>
                    <a:pt x="269" y="881"/>
                    <a:pt x="218" y="8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96;p69"/>
            <p:cNvSpPr/>
            <p:nvPr/>
          </p:nvSpPr>
          <p:spPr>
            <a:xfrm flipH="1">
              <a:off x="5902812" y="2086585"/>
              <a:ext cx="266663" cy="130160"/>
            </a:xfrm>
            <a:custGeom>
              <a:avLst/>
              <a:gdLst/>
              <a:ahLst/>
              <a:cxnLst/>
              <a:rect l="l" t="t" r="r" b="b"/>
              <a:pathLst>
                <a:path w="5591" h="2729" extrusionOk="0">
                  <a:moveTo>
                    <a:pt x="0" y="0"/>
                  </a:moveTo>
                  <a:cubicBezTo>
                    <a:pt x="221" y="44"/>
                    <a:pt x="513" y="131"/>
                    <a:pt x="769" y="299"/>
                  </a:cubicBezTo>
                  <a:lnTo>
                    <a:pt x="769" y="299"/>
                  </a:lnTo>
                  <a:cubicBezTo>
                    <a:pt x="579" y="125"/>
                    <a:pt x="418" y="0"/>
                    <a:pt x="418" y="0"/>
                  </a:cubicBezTo>
                  <a:close/>
                  <a:moveTo>
                    <a:pt x="769" y="299"/>
                  </a:moveTo>
                  <a:cubicBezTo>
                    <a:pt x="916" y="434"/>
                    <a:pt x="1080" y="599"/>
                    <a:pt x="1200" y="758"/>
                  </a:cubicBezTo>
                  <a:lnTo>
                    <a:pt x="1200" y="758"/>
                  </a:lnTo>
                  <a:cubicBezTo>
                    <a:pt x="1093" y="561"/>
                    <a:pt x="939" y="412"/>
                    <a:pt x="769" y="299"/>
                  </a:cubicBezTo>
                  <a:close/>
                  <a:moveTo>
                    <a:pt x="1560" y="760"/>
                  </a:moveTo>
                  <a:cubicBezTo>
                    <a:pt x="1559" y="764"/>
                    <a:pt x="1558" y="767"/>
                    <a:pt x="1557" y="770"/>
                  </a:cubicBezTo>
                  <a:cubicBezTo>
                    <a:pt x="1856" y="803"/>
                    <a:pt x="3051" y="986"/>
                    <a:pt x="3508" y="1252"/>
                  </a:cubicBezTo>
                  <a:lnTo>
                    <a:pt x="3508" y="1252"/>
                  </a:lnTo>
                  <a:cubicBezTo>
                    <a:pt x="3498" y="1213"/>
                    <a:pt x="3489" y="1175"/>
                    <a:pt x="3482" y="1138"/>
                  </a:cubicBezTo>
                  <a:cubicBezTo>
                    <a:pt x="2846" y="959"/>
                    <a:pt x="2211" y="843"/>
                    <a:pt x="1560" y="760"/>
                  </a:cubicBezTo>
                  <a:close/>
                  <a:moveTo>
                    <a:pt x="1573" y="318"/>
                  </a:moveTo>
                  <a:cubicBezTo>
                    <a:pt x="1540" y="553"/>
                    <a:pt x="1456" y="787"/>
                    <a:pt x="1339" y="988"/>
                  </a:cubicBezTo>
                  <a:cubicBezTo>
                    <a:pt x="1309" y="916"/>
                    <a:pt x="1260" y="837"/>
                    <a:pt x="1200" y="758"/>
                  </a:cubicBezTo>
                  <a:lnTo>
                    <a:pt x="1200" y="758"/>
                  </a:lnTo>
                  <a:cubicBezTo>
                    <a:pt x="1235" y="823"/>
                    <a:pt x="1265" y="894"/>
                    <a:pt x="1289" y="971"/>
                  </a:cubicBezTo>
                  <a:cubicBezTo>
                    <a:pt x="1105" y="1205"/>
                    <a:pt x="854" y="1389"/>
                    <a:pt x="586" y="1523"/>
                  </a:cubicBezTo>
                  <a:lnTo>
                    <a:pt x="552" y="1540"/>
                  </a:lnTo>
                  <a:lnTo>
                    <a:pt x="803" y="2729"/>
                  </a:lnTo>
                  <a:lnTo>
                    <a:pt x="870" y="2729"/>
                  </a:lnTo>
                  <a:lnTo>
                    <a:pt x="636" y="1607"/>
                  </a:lnTo>
                  <a:cubicBezTo>
                    <a:pt x="1021" y="1423"/>
                    <a:pt x="1322" y="1122"/>
                    <a:pt x="1506" y="753"/>
                  </a:cubicBezTo>
                  <a:cubicBezTo>
                    <a:pt x="1524" y="756"/>
                    <a:pt x="1542" y="758"/>
                    <a:pt x="1560" y="760"/>
                  </a:cubicBezTo>
                  <a:lnTo>
                    <a:pt x="1560" y="760"/>
                  </a:lnTo>
                  <a:cubicBezTo>
                    <a:pt x="1609" y="629"/>
                    <a:pt x="1658" y="482"/>
                    <a:pt x="1674" y="335"/>
                  </a:cubicBezTo>
                  <a:lnTo>
                    <a:pt x="1573" y="318"/>
                  </a:lnTo>
                  <a:close/>
                  <a:moveTo>
                    <a:pt x="5473" y="737"/>
                  </a:moveTo>
                  <a:cubicBezTo>
                    <a:pt x="5407" y="938"/>
                    <a:pt x="5356" y="1138"/>
                    <a:pt x="5340" y="1339"/>
                  </a:cubicBezTo>
                  <a:cubicBezTo>
                    <a:pt x="5256" y="1389"/>
                    <a:pt x="5022" y="1557"/>
                    <a:pt x="5005" y="1774"/>
                  </a:cubicBezTo>
                  <a:cubicBezTo>
                    <a:pt x="4570" y="1741"/>
                    <a:pt x="4134" y="1674"/>
                    <a:pt x="3699" y="1574"/>
                  </a:cubicBezTo>
                  <a:cubicBezTo>
                    <a:pt x="3632" y="1423"/>
                    <a:pt x="3549" y="1071"/>
                    <a:pt x="3549" y="1071"/>
                  </a:cubicBezTo>
                  <a:lnTo>
                    <a:pt x="3549" y="1256"/>
                  </a:lnTo>
                  <a:lnTo>
                    <a:pt x="3515" y="1256"/>
                  </a:lnTo>
                  <a:cubicBezTo>
                    <a:pt x="3513" y="1254"/>
                    <a:pt x="3511" y="1253"/>
                    <a:pt x="3508" y="1252"/>
                  </a:cubicBezTo>
                  <a:lnTo>
                    <a:pt x="3508" y="1252"/>
                  </a:lnTo>
                  <a:cubicBezTo>
                    <a:pt x="3544" y="1386"/>
                    <a:pt x="3593" y="1527"/>
                    <a:pt x="3632" y="1657"/>
                  </a:cubicBezTo>
                  <a:lnTo>
                    <a:pt x="3649" y="1674"/>
                  </a:lnTo>
                  <a:lnTo>
                    <a:pt x="3616" y="1674"/>
                  </a:lnTo>
                  <a:cubicBezTo>
                    <a:pt x="4101" y="1774"/>
                    <a:pt x="4586" y="1841"/>
                    <a:pt x="5072" y="1892"/>
                  </a:cubicBezTo>
                  <a:cubicBezTo>
                    <a:pt x="5105" y="2042"/>
                    <a:pt x="5222" y="2159"/>
                    <a:pt x="5373" y="2193"/>
                  </a:cubicBezTo>
                  <a:cubicBezTo>
                    <a:pt x="5407" y="2277"/>
                    <a:pt x="5473" y="2511"/>
                    <a:pt x="5557" y="2729"/>
                  </a:cubicBezTo>
                  <a:lnTo>
                    <a:pt x="5591" y="2729"/>
                  </a:lnTo>
                  <a:cubicBezTo>
                    <a:pt x="5490" y="2444"/>
                    <a:pt x="5390" y="2126"/>
                    <a:pt x="5390" y="2126"/>
                  </a:cubicBezTo>
                  <a:lnTo>
                    <a:pt x="5373" y="2143"/>
                  </a:lnTo>
                  <a:lnTo>
                    <a:pt x="5356" y="2093"/>
                  </a:lnTo>
                  <a:lnTo>
                    <a:pt x="5340" y="2093"/>
                  </a:lnTo>
                  <a:cubicBezTo>
                    <a:pt x="5206" y="2076"/>
                    <a:pt x="5122" y="1975"/>
                    <a:pt x="5089" y="1841"/>
                  </a:cubicBezTo>
                  <a:cubicBezTo>
                    <a:pt x="5089" y="1657"/>
                    <a:pt x="5323" y="1473"/>
                    <a:pt x="5407" y="1406"/>
                  </a:cubicBezTo>
                  <a:lnTo>
                    <a:pt x="5440" y="1389"/>
                  </a:lnTo>
                  <a:lnTo>
                    <a:pt x="5440" y="1356"/>
                  </a:lnTo>
                  <a:cubicBezTo>
                    <a:pt x="5457" y="1155"/>
                    <a:pt x="5507" y="954"/>
                    <a:pt x="5574" y="753"/>
                  </a:cubicBezTo>
                  <a:lnTo>
                    <a:pt x="5473" y="737"/>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97;p69"/>
            <p:cNvSpPr/>
            <p:nvPr/>
          </p:nvSpPr>
          <p:spPr>
            <a:xfrm flipH="1">
              <a:off x="5965865" y="2118493"/>
              <a:ext cx="15215" cy="25612"/>
            </a:xfrm>
            <a:custGeom>
              <a:avLst/>
              <a:gdLst/>
              <a:ahLst/>
              <a:cxnLst/>
              <a:rect l="l" t="t" r="r" b="b"/>
              <a:pathLst>
                <a:path w="319" h="537" extrusionOk="0">
                  <a:moveTo>
                    <a:pt x="201" y="1"/>
                  </a:moveTo>
                  <a:cubicBezTo>
                    <a:pt x="117" y="168"/>
                    <a:pt x="51" y="336"/>
                    <a:pt x="0" y="503"/>
                  </a:cubicBezTo>
                  <a:lnTo>
                    <a:pt x="101" y="536"/>
                  </a:lnTo>
                  <a:cubicBezTo>
                    <a:pt x="151" y="352"/>
                    <a:pt x="218" y="185"/>
                    <a:pt x="318" y="17"/>
                  </a:cubicBezTo>
                  <a:lnTo>
                    <a:pt x="2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98;p69"/>
            <p:cNvSpPr/>
            <p:nvPr/>
          </p:nvSpPr>
          <p:spPr>
            <a:xfrm flipH="1">
              <a:off x="5944307" y="2121688"/>
              <a:ext cx="13641" cy="22417"/>
            </a:xfrm>
            <a:custGeom>
              <a:avLst/>
              <a:gdLst/>
              <a:ahLst/>
              <a:cxnLst/>
              <a:rect l="l" t="t" r="r" b="b"/>
              <a:pathLst>
                <a:path w="286" h="470" extrusionOk="0">
                  <a:moveTo>
                    <a:pt x="168" y="1"/>
                  </a:moveTo>
                  <a:cubicBezTo>
                    <a:pt x="84" y="202"/>
                    <a:pt x="1" y="419"/>
                    <a:pt x="1" y="436"/>
                  </a:cubicBezTo>
                  <a:lnTo>
                    <a:pt x="101" y="469"/>
                  </a:lnTo>
                  <a:cubicBezTo>
                    <a:pt x="135" y="386"/>
                    <a:pt x="202" y="185"/>
                    <a:pt x="285" y="17"/>
                  </a:cubicBezTo>
                  <a:lnTo>
                    <a:pt x="16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99;p69"/>
            <p:cNvSpPr/>
            <p:nvPr/>
          </p:nvSpPr>
          <p:spPr>
            <a:xfrm flipH="1">
              <a:off x="5922748" y="2124884"/>
              <a:ext cx="12019" cy="19221"/>
            </a:xfrm>
            <a:custGeom>
              <a:avLst/>
              <a:gdLst/>
              <a:ahLst/>
              <a:cxnLst/>
              <a:rect l="l" t="t" r="r" b="b"/>
              <a:pathLst>
                <a:path w="252" h="403" extrusionOk="0">
                  <a:moveTo>
                    <a:pt x="134" y="1"/>
                  </a:moveTo>
                  <a:cubicBezTo>
                    <a:pt x="84" y="118"/>
                    <a:pt x="34" y="252"/>
                    <a:pt x="0" y="386"/>
                  </a:cubicBezTo>
                  <a:lnTo>
                    <a:pt x="101" y="402"/>
                  </a:lnTo>
                  <a:cubicBezTo>
                    <a:pt x="151" y="268"/>
                    <a:pt x="184" y="135"/>
                    <a:pt x="251" y="17"/>
                  </a:cubicBezTo>
                  <a:lnTo>
                    <a:pt x="13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00;p69"/>
            <p:cNvSpPr/>
            <p:nvPr/>
          </p:nvSpPr>
          <p:spPr>
            <a:xfrm flipH="1">
              <a:off x="5902812" y="2086585"/>
              <a:ext cx="266663" cy="130160"/>
            </a:xfrm>
            <a:custGeom>
              <a:avLst/>
              <a:gdLst/>
              <a:ahLst/>
              <a:cxnLst/>
              <a:rect l="l" t="t" r="r" b="b"/>
              <a:pathLst>
                <a:path w="5591" h="2729" extrusionOk="0">
                  <a:moveTo>
                    <a:pt x="0" y="0"/>
                  </a:moveTo>
                  <a:cubicBezTo>
                    <a:pt x="221" y="44"/>
                    <a:pt x="513" y="131"/>
                    <a:pt x="769" y="299"/>
                  </a:cubicBezTo>
                  <a:lnTo>
                    <a:pt x="769" y="299"/>
                  </a:lnTo>
                  <a:cubicBezTo>
                    <a:pt x="579" y="125"/>
                    <a:pt x="418" y="0"/>
                    <a:pt x="418" y="0"/>
                  </a:cubicBezTo>
                  <a:close/>
                  <a:moveTo>
                    <a:pt x="769" y="299"/>
                  </a:moveTo>
                  <a:cubicBezTo>
                    <a:pt x="916" y="434"/>
                    <a:pt x="1080" y="599"/>
                    <a:pt x="1200" y="758"/>
                  </a:cubicBezTo>
                  <a:lnTo>
                    <a:pt x="1200" y="758"/>
                  </a:lnTo>
                  <a:cubicBezTo>
                    <a:pt x="1093" y="561"/>
                    <a:pt x="939" y="412"/>
                    <a:pt x="769" y="299"/>
                  </a:cubicBezTo>
                  <a:close/>
                  <a:moveTo>
                    <a:pt x="1560" y="760"/>
                  </a:moveTo>
                  <a:cubicBezTo>
                    <a:pt x="1559" y="764"/>
                    <a:pt x="1558" y="767"/>
                    <a:pt x="1557" y="770"/>
                  </a:cubicBezTo>
                  <a:cubicBezTo>
                    <a:pt x="1856" y="803"/>
                    <a:pt x="3051" y="986"/>
                    <a:pt x="3508" y="1252"/>
                  </a:cubicBezTo>
                  <a:lnTo>
                    <a:pt x="3508" y="1252"/>
                  </a:lnTo>
                  <a:cubicBezTo>
                    <a:pt x="3498" y="1213"/>
                    <a:pt x="3489" y="1175"/>
                    <a:pt x="3482" y="1138"/>
                  </a:cubicBezTo>
                  <a:cubicBezTo>
                    <a:pt x="2846" y="959"/>
                    <a:pt x="2211" y="843"/>
                    <a:pt x="1560" y="760"/>
                  </a:cubicBezTo>
                  <a:close/>
                  <a:moveTo>
                    <a:pt x="1573" y="318"/>
                  </a:moveTo>
                  <a:cubicBezTo>
                    <a:pt x="1540" y="553"/>
                    <a:pt x="1456" y="787"/>
                    <a:pt x="1339" y="988"/>
                  </a:cubicBezTo>
                  <a:cubicBezTo>
                    <a:pt x="1309" y="916"/>
                    <a:pt x="1260" y="837"/>
                    <a:pt x="1200" y="758"/>
                  </a:cubicBezTo>
                  <a:lnTo>
                    <a:pt x="1200" y="758"/>
                  </a:lnTo>
                  <a:cubicBezTo>
                    <a:pt x="1235" y="823"/>
                    <a:pt x="1265" y="894"/>
                    <a:pt x="1289" y="971"/>
                  </a:cubicBezTo>
                  <a:cubicBezTo>
                    <a:pt x="1105" y="1205"/>
                    <a:pt x="854" y="1389"/>
                    <a:pt x="586" y="1523"/>
                  </a:cubicBezTo>
                  <a:lnTo>
                    <a:pt x="552" y="1540"/>
                  </a:lnTo>
                  <a:lnTo>
                    <a:pt x="803" y="2729"/>
                  </a:lnTo>
                  <a:lnTo>
                    <a:pt x="870" y="2729"/>
                  </a:lnTo>
                  <a:lnTo>
                    <a:pt x="636" y="1607"/>
                  </a:lnTo>
                  <a:cubicBezTo>
                    <a:pt x="1021" y="1423"/>
                    <a:pt x="1322" y="1122"/>
                    <a:pt x="1506" y="753"/>
                  </a:cubicBezTo>
                  <a:cubicBezTo>
                    <a:pt x="1524" y="756"/>
                    <a:pt x="1542" y="758"/>
                    <a:pt x="1560" y="760"/>
                  </a:cubicBezTo>
                  <a:lnTo>
                    <a:pt x="1560" y="760"/>
                  </a:lnTo>
                  <a:cubicBezTo>
                    <a:pt x="1609" y="629"/>
                    <a:pt x="1658" y="482"/>
                    <a:pt x="1674" y="335"/>
                  </a:cubicBezTo>
                  <a:lnTo>
                    <a:pt x="1573" y="318"/>
                  </a:lnTo>
                  <a:close/>
                  <a:moveTo>
                    <a:pt x="5473" y="737"/>
                  </a:moveTo>
                  <a:cubicBezTo>
                    <a:pt x="5407" y="938"/>
                    <a:pt x="5356" y="1138"/>
                    <a:pt x="5340" y="1339"/>
                  </a:cubicBezTo>
                  <a:cubicBezTo>
                    <a:pt x="5256" y="1389"/>
                    <a:pt x="5022" y="1557"/>
                    <a:pt x="5005" y="1774"/>
                  </a:cubicBezTo>
                  <a:cubicBezTo>
                    <a:pt x="4570" y="1741"/>
                    <a:pt x="4134" y="1674"/>
                    <a:pt x="3699" y="1574"/>
                  </a:cubicBezTo>
                  <a:cubicBezTo>
                    <a:pt x="3632" y="1423"/>
                    <a:pt x="3549" y="1071"/>
                    <a:pt x="3549" y="1071"/>
                  </a:cubicBezTo>
                  <a:lnTo>
                    <a:pt x="3549" y="1256"/>
                  </a:lnTo>
                  <a:lnTo>
                    <a:pt x="3515" y="1256"/>
                  </a:lnTo>
                  <a:cubicBezTo>
                    <a:pt x="3513" y="1254"/>
                    <a:pt x="3511" y="1253"/>
                    <a:pt x="3508" y="1252"/>
                  </a:cubicBezTo>
                  <a:lnTo>
                    <a:pt x="3508" y="1252"/>
                  </a:lnTo>
                  <a:cubicBezTo>
                    <a:pt x="3544" y="1386"/>
                    <a:pt x="3593" y="1527"/>
                    <a:pt x="3632" y="1657"/>
                  </a:cubicBezTo>
                  <a:lnTo>
                    <a:pt x="3649" y="1674"/>
                  </a:lnTo>
                  <a:lnTo>
                    <a:pt x="3616" y="1674"/>
                  </a:lnTo>
                  <a:cubicBezTo>
                    <a:pt x="4101" y="1774"/>
                    <a:pt x="4586" y="1841"/>
                    <a:pt x="5072" y="1892"/>
                  </a:cubicBezTo>
                  <a:cubicBezTo>
                    <a:pt x="5105" y="2042"/>
                    <a:pt x="5222" y="2159"/>
                    <a:pt x="5373" y="2193"/>
                  </a:cubicBezTo>
                  <a:cubicBezTo>
                    <a:pt x="5407" y="2277"/>
                    <a:pt x="5473" y="2511"/>
                    <a:pt x="5557" y="2729"/>
                  </a:cubicBezTo>
                  <a:lnTo>
                    <a:pt x="5591" y="2729"/>
                  </a:lnTo>
                  <a:cubicBezTo>
                    <a:pt x="5490" y="2444"/>
                    <a:pt x="5390" y="2126"/>
                    <a:pt x="5390" y="2126"/>
                  </a:cubicBezTo>
                  <a:lnTo>
                    <a:pt x="5373" y="2143"/>
                  </a:lnTo>
                  <a:lnTo>
                    <a:pt x="5356" y="2093"/>
                  </a:lnTo>
                  <a:lnTo>
                    <a:pt x="5340" y="2093"/>
                  </a:lnTo>
                  <a:cubicBezTo>
                    <a:pt x="5206" y="2076"/>
                    <a:pt x="5122" y="1975"/>
                    <a:pt x="5089" y="1841"/>
                  </a:cubicBezTo>
                  <a:cubicBezTo>
                    <a:pt x="5089" y="1657"/>
                    <a:pt x="5323" y="1473"/>
                    <a:pt x="5407" y="1406"/>
                  </a:cubicBezTo>
                  <a:lnTo>
                    <a:pt x="5440" y="1389"/>
                  </a:lnTo>
                  <a:lnTo>
                    <a:pt x="5440" y="1356"/>
                  </a:lnTo>
                  <a:cubicBezTo>
                    <a:pt x="5457" y="1155"/>
                    <a:pt x="5507" y="954"/>
                    <a:pt x="5574" y="753"/>
                  </a:cubicBezTo>
                  <a:lnTo>
                    <a:pt x="5473" y="737"/>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01;p69"/>
            <p:cNvSpPr/>
            <p:nvPr/>
          </p:nvSpPr>
          <p:spPr>
            <a:xfrm flipH="1">
              <a:off x="5902812" y="2086585"/>
              <a:ext cx="266663" cy="130160"/>
            </a:xfrm>
            <a:custGeom>
              <a:avLst/>
              <a:gdLst/>
              <a:ahLst/>
              <a:cxnLst/>
              <a:rect l="l" t="t" r="r" b="b"/>
              <a:pathLst>
                <a:path w="5591" h="2729" extrusionOk="0">
                  <a:moveTo>
                    <a:pt x="0" y="0"/>
                  </a:moveTo>
                  <a:cubicBezTo>
                    <a:pt x="221" y="44"/>
                    <a:pt x="513" y="131"/>
                    <a:pt x="769" y="299"/>
                  </a:cubicBezTo>
                  <a:lnTo>
                    <a:pt x="769" y="299"/>
                  </a:lnTo>
                  <a:cubicBezTo>
                    <a:pt x="579" y="125"/>
                    <a:pt x="418" y="0"/>
                    <a:pt x="418" y="0"/>
                  </a:cubicBezTo>
                  <a:close/>
                  <a:moveTo>
                    <a:pt x="769" y="299"/>
                  </a:moveTo>
                  <a:cubicBezTo>
                    <a:pt x="916" y="434"/>
                    <a:pt x="1080" y="599"/>
                    <a:pt x="1200" y="758"/>
                  </a:cubicBezTo>
                  <a:lnTo>
                    <a:pt x="1200" y="758"/>
                  </a:lnTo>
                  <a:cubicBezTo>
                    <a:pt x="1093" y="561"/>
                    <a:pt x="939" y="412"/>
                    <a:pt x="769" y="299"/>
                  </a:cubicBezTo>
                  <a:close/>
                  <a:moveTo>
                    <a:pt x="1560" y="760"/>
                  </a:moveTo>
                  <a:cubicBezTo>
                    <a:pt x="1559" y="764"/>
                    <a:pt x="1558" y="767"/>
                    <a:pt x="1557" y="770"/>
                  </a:cubicBezTo>
                  <a:cubicBezTo>
                    <a:pt x="1856" y="803"/>
                    <a:pt x="3051" y="986"/>
                    <a:pt x="3508" y="1252"/>
                  </a:cubicBezTo>
                  <a:lnTo>
                    <a:pt x="3508" y="1252"/>
                  </a:lnTo>
                  <a:cubicBezTo>
                    <a:pt x="3498" y="1213"/>
                    <a:pt x="3489" y="1175"/>
                    <a:pt x="3482" y="1138"/>
                  </a:cubicBezTo>
                  <a:cubicBezTo>
                    <a:pt x="2846" y="959"/>
                    <a:pt x="2211" y="843"/>
                    <a:pt x="1560" y="760"/>
                  </a:cubicBezTo>
                  <a:close/>
                  <a:moveTo>
                    <a:pt x="1573" y="318"/>
                  </a:moveTo>
                  <a:cubicBezTo>
                    <a:pt x="1540" y="553"/>
                    <a:pt x="1456" y="787"/>
                    <a:pt x="1339" y="988"/>
                  </a:cubicBezTo>
                  <a:cubicBezTo>
                    <a:pt x="1309" y="916"/>
                    <a:pt x="1260" y="837"/>
                    <a:pt x="1200" y="758"/>
                  </a:cubicBezTo>
                  <a:lnTo>
                    <a:pt x="1200" y="758"/>
                  </a:lnTo>
                  <a:cubicBezTo>
                    <a:pt x="1235" y="823"/>
                    <a:pt x="1265" y="894"/>
                    <a:pt x="1289" y="971"/>
                  </a:cubicBezTo>
                  <a:cubicBezTo>
                    <a:pt x="1105" y="1205"/>
                    <a:pt x="854" y="1389"/>
                    <a:pt x="586" y="1523"/>
                  </a:cubicBezTo>
                  <a:lnTo>
                    <a:pt x="552" y="1540"/>
                  </a:lnTo>
                  <a:lnTo>
                    <a:pt x="803" y="2729"/>
                  </a:lnTo>
                  <a:lnTo>
                    <a:pt x="870" y="2729"/>
                  </a:lnTo>
                  <a:lnTo>
                    <a:pt x="636" y="1607"/>
                  </a:lnTo>
                  <a:cubicBezTo>
                    <a:pt x="1021" y="1423"/>
                    <a:pt x="1322" y="1122"/>
                    <a:pt x="1506" y="753"/>
                  </a:cubicBezTo>
                  <a:cubicBezTo>
                    <a:pt x="1524" y="756"/>
                    <a:pt x="1542" y="758"/>
                    <a:pt x="1560" y="760"/>
                  </a:cubicBezTo>
                  <a:lnTo>
                    <a:pt x="1560" y="760"/>
                  </a:lnTo>
                  <a:cubicBezTo>
                    <a:pt x="1609" y="629"/>
                    <a:pt x="1658" y="482"/>
                    <a:pt x="1674" y="335"/>
                  </a:cubicBezTo>
                  <a:lnTo>
                    <a:pt x="1573" y="318"/>
                  </a:lnTo>
                  <a:close/>
                  <a:moveTo>
                    <a:pt x="5473" y="737"/>
                  </a:moveTo>
                  <a:cubicBezTo>
                    <a:pt x="5407" y="938"/>
                    <a:pt x="5356" y="1138"/>
                    <a:pt x="5340" y="1339"/>
                  </a:cubicBezTo>
                  <a:cubicBezTo>
                    <a:pt x="5256" y="1389"/>
                    <a:pt x="5022" y="1557"/>
                    <a:pt x="5005" y="1774"/>
                  </a:cubicBezTo>
                  <a:cubicBezTo>
                    <a:pt x="4570" y="1741"/>
                    <a:pt x="4134" y="1674"/>
                    <a:pt x="3699" y="1574"/>
                  </a:cubicBezTo>
                  <a:cubicBezTo>
                    <a:pt x="3632" y="1423"/>
                    <a:pt x="3549" y="1071"/>
                    <a:pt x="3549" y="1071"/>
                  </a:cubicBezTo>
                  <a:lnTo>
                    <a:pt x="3549" y="1256"/>
                  </a:lnTo>
                  <a:lnTo>
                    <a:pt x="3515" y="1256"/>
                  </a:lnTo>
                  <a:cubicBezTo>
                    <a:pt x="3513" y="1254"/>
                    <a:pt x="3511" y="1253"/>
                    <a:pt x="3508" y="1252"/>
                  </a:cubicBezTo>
                  <a:lnTo>
                    <a:pt x="3508" y="1252"/>
                  </a:lnTo>
                  <a:cubicBezTo>
                    <a:pt x="3544" y="1386"/>
                    <a:pt x="3593" y="1527"/>
                    <a:pt x="3632" y="1657"/>
                  </a:cubicBezTo>
                  <a:lnTo>
                    <a:pt x="3649" y="1674"/>
                  </a:lnTo>
                  <a:lnTo>
                    <a:pt x="3616" y="1674"/>
                  </a:lnTo>
                  <a:cubicBezTo>
                    <a:pt x="4101" y="1774"/>
                    <a:pt x="4586" y="1841"/>
                    <a:pt x="5072" y="1892"/>
                  </a:cubicBezTo>
                  <a:cubicBezTo>
                    <a:pt x="5105" y="2042"/>
                    <a:pt x="5222" y="2159"/>
                    <a:pt x="5373" y="2193"/>
                  </a:cubicBezTo>
                  <a:cubicBezTo>
                    <a:pt x="5407" y="2277"/>
                    <a:pt x="5473" y="2511"/>
                    <a:pt x="5557" y="2729"/>
                  </a:cubicBezTo>
                  <a:lnTo>
                    <a:pt x="5591" y="2729"/>
                  </a:lnTo>
                  <a:cubicBezTo>
                    <a:pt x="5490" y="2444"/>
                    <a:pt x="5390" y="2126"/>
                    <a:pt x="5390" y="2126"/>
                  </a:cubicBezTo>
                  <a:lnTo>
                    <a:pt x="5373" y="2143"/>
                  </a:lnTo>
                  <a:lnTo>
                    <a:pt x="5356" y="2093"/>
                  </a:lnTo>
                  <a:lnTo>
                    <a:pt x="5340" y="2093"/>
                  </a:lnTo>
                  <a:cubicBezTo>
                    <a:pt x="5206" y="2076"/>
                    <a:pt x="5122" y="1975"/>
                    <a:pt x="5089" y="1841"/>
                  </a:cubicBezTo>
                  <a:cubicBezTo>
                    <a:pt x="5089" y="1657"/>
                    <a:pt x="5323" y="1473"/>
                    <a:pt x="5407" y="1406"/>
                  </a:cubicBezTo>
                  <a:lnTo>
                    <a:pt x="5440" y="1389"/>
                  </a:lnTo>
                  <a:lnTo>
                    <a:pt x="5440" y="1356"/>
                  </a:lnTo>
                  <a:cubicBezTo>
                    <a:pt x="5457" y="1155"/>
                    <a:pt x="5507" y="954"/>
                    <a:pt x="5574" y="753"/>
                  </a:cubicBezTo>
                  <a:lnTo>
                    <a:pt x="5473" y="7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02;p69"/>
            <p:cNvSpPr/>
            <p:nvPr/>
          </p:nvSpPr>
          <p:spPr>
            <a:xfrm flipH="1">
              <a:off x="5965865" y="2118493"/>
              <a:ext cx="15215" cy="25612"/>
            </a:xfrm>
            <a:custGeom>
              <a:avLst/>
              <a:gdLst/>
              <a:ahLst/>
              <a:cxnLst/>
              <a:rect l="l" t="t" r="r" b="b"/>
              <a:pathLst>
                <a:path w="319" h="537" extrusionOk="0">
                  <a:moveTo>
                    <a:pt x="201" y="1"/>
                  </a:moveTo>
                  <a:cubicBezTo>
                    <a:pt x="117" y="168"/>
                    <a:pt x="51" y="336"/>
                    <a:pt x="0" y="503"/>
                  </a:cubicBezTo>
                  <a:lnTo>
                    <a:pt x="101" y="536"/>
                  </a:lnTo>
                  <a:cubicBezTo>
                    <a:pt x="151" y="352"/>
                    <a:pt x="218" y="185"/>
                    <a:pt x="318" y="17"/>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03;p69"/>
            <p:cNvSpPr/>
            <p:nvPr/>
          </p:nvSpPr>
          <p:spPr>
            <a:xfrm flipH="1">
              <a:off x="5944307" y="2121688"/>
              <a:ext cx="13641" cy="22417"/>
            </a:xfrm>
            <a:custGeom>
              <a:avLst/>
              <a:gdLst/>
              <a:ahLst/>
              <a:cxnLst/>
              <a:rect l="l" t="t" r="r" b="b"/>
              <a:pathLst>
                <a:path w="286" h="470" extrusionOk="0">
                  <a:moveTo>
                    <a:pt x="168" y="1"/>
                  </a:moveTo>
                  <a:cubicBezTo>
                    <a:pt x="84" y="202"/>
                    <a:pt x="1" y="419"/>
                    <a:pt x="1" y="436"/>
                  </a:cubicBezTo>
                  <a:lnTo>
                    <a:pt x="101" y="469"/>
                  </a:lnTo>
                  <a:cubicBezTo>
                    <a:pt x="135" y="386"/>
                    <a:pt x="202" y="185"/>
                    <a:pt x="285" y="17"/>
                  </a:cubicBez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04;p69"/>
            <p:cNvSpPr/>
            <p:nvPr/>
          </p:nvSpPr>
          <p:spPr>
            <a:xfrm flipH="1">
              <a:off x="5922748" y="2124884"/>
              <a:ext cx="12019" cy="19221"/>
            </a:xfrm>
            <a:custGeom>
              <a:avLst/>
              <a:gdLst/>
              <a:ahLst/>
              <a:cxnLst/>
              <a:rect l="l" t="t" r="r" b="b"/>
              <a:pathLst>
                <a:path w="252" h="403" extrusionOk="0">
                  <a:moveTo>
                    <a:pt x="134" y="1"/>
                  </a:moveTo>
                  <a:cubicBezTo>
                    <a:pt x="84" y="118"/>
                    <a:pt x="34" y="252"/>
                    <a:pt x="0" y="386"/>
                  </a:cubicBezTo>
                  <a:lnTo>
                    <a:pt x="101" y="402"/>
                  </a:lnTo>
                  <a:cubicBezTo>
                    <a:pt x="151" y="268"/>
                    <a:pt x="184" y="135"/>
                    <a:pt x="251" y="17"/>
                  </a:cubicBezTo>
                  <a:lnTo>
                    <a:pt x="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05;p69"/>
            <p:cNvSpPr/>
            <p:nvPr/>
          </p:nvSpPr>
          <p:spPr>
            <a:xfrm flipH="1">
              <a:off x="5902812" y="2086585"/>
              <a:ext cx="266663" cy="130160"/>
            </a:xfrm>
            <a:custGeom>
              <a:avLst/>
              <a:gdLst/>
              <a:ahLst/>
              <a:cxnLst/>
              <a:rect l="l" t="t" r="r" b="b"/>
              <a:pathLst>
                <a:path w="5591" h="2729" extrusionOk="0">
                  <a:moveTo>
                    <a:pt x="0" y="0"/>
                  </a:moveTo>
                  <a:cubicBezTo>
                    <a:pt x="221" y="44"/>
                    <a:pt x="513" y="131"/>
                    <a:pt x="769" y="299"/>
                  </a:cubicBezTo>
                  <a:lnTo>
                    <a:pt x="769" y="299"/>
                  </a:lnTo>
                  <a:cubicBezTo>
                    <a:pt x="579" y="125"/>
                    <a:pt x="418" y="0"/>
                    <a:pt x="418" y="0"/>
                  </a:cubicBezTo>
                  <a:close/>
                  <a:moveTo>
                    <a:pt x="769" y="299"/>
                  </a:moveTo>
                  <a:cubicBezTo>
                    <a:pt x="916" y="434"/>
                    <a:pt x="1080" y="599"/>
                    <a:pt x="1200" y="758"/>
                  </a:cubicBezTo>
                  <a:lnTo>
                    <a:pt x="1200" y="758"/>
                  </a:lnTo>
                  <a:cubicBezTo>
                    <a:pt x="1093" y="561"/>
                    <a:pt x="939" y="412"/>
                    <a:pt x="769" y="299"/>
                  </a:cubicBezTo>
                  <a:close/>
                  <a:moveTo>
                    <a:pt x="1560" y="760"/>
                  </a:moveTo>
                  <a:cubicBezTo>
                    <a:pt x="1559" y="764"/>
                    <a:pt x="1558" y="767"/>
                    <a:pt x="1557" y="770"/>
                  </a:cubicBezTo>
                  <a:cubicBezTo>
                    <a:pt x="1856" y="803"/>
                    <a:pt x="3051" y="986"/>
                    <a:pt x="3508" y="1252"/>
                  </a:cubicBezTo>
                  <a:lnTo>
                    <a:pt x="3508" y="1252"/>
                  </a:lnTo>
                  <a:cubicBezTo>
                    <a:pt x="3498" y="1213"/>
                    <a:pt x="3489" y="1175"/>
                    <a:pt x="3482" y="1138"/>
                  </a:cubicBezTo>
                  <a:cubicBezTo>
                    <a:pt x="2846" y="959"/>
                    <a:pt x="2211" y="843"/>
                    <a:pt x="1560" y="760"/>
                  </a:cubicBezTo>
                  <a:close/>
                  <a:moveTo>
                    <a:pt x="1573" y="318"/>
                  </a:moveTo>
                  <a:cubicBezTo>
                    <a:pt x="1540" y="553"/>
                    <a:pt x="1456" y="787"/>
                    <a:pt x="1339" y="988"/>
                  </a:cubicBezTo>
                  <a:cubicBezTo>
                    <a:pt x="1309" y="916"/>
                    <a:pt x="1260" y="837"/>
                    <a:pt x="1200" y="758"/>
                  </a:cubicBezTo>
                  <a:lnTo>
                    <a:pt x="1200" y="758"/>
                  </a:lnTo>
                  <a:cubicBezTo>
                    <a:pt x="1235" y="823"/>
                    <a:pt x="1265" y="894"/>
                    <a:pt x="1289" y="971"/>
                  </a:cubicBezTo>
                  <a:cubicBezTo>
                    <a:pt x="1105" y="1205"/>
                    <a:pt x="854" y="1389"/>
                    <a:pt x="586" y="1523"/>
                  </a:cubicBezTo>
                  <a:lnTo>
                    <a:pt x="552" y="1540"/>
                  </a:lnTo>
                  <a:lnTo>
                    <a:pt x="803" y="2729"/>
                  </a:lnTo>
                  <a:lnTo>
                    <a:pt x="870" y="2729"/>
                  </a:lnTo>
                  <a:lnTo>
                    <a:pt x="636" y="1607"/>
                  </a:lnTo>
                  <a:cubicBezTo>
                    <a:pt x="1021" y="1423"/>
                    <a:pt x="1322" y="1122"/>
                    <a:pt x="1506" y="753"/>
                  </a:cubicBezTo>
                  <a:cubicBezTo>
                    <a:pt x="1524" y="756"/>
                    <a:pt x="1542" y="758"/>
                    <a:pt x="1560" y="760"/>
                  </a:cubicBezTo>
                  <a:lnTo>
                    <a:pt x="1560" y="760"/>
                  </a:lnTo>
                  <a:cubicBezTo>
                    <a:pt x="1609" y="629"/>
                    <a:pt x="1658" y="482"/>
                    <a:pt x="1674" y="335"/>
                  </a:cubicBezTo>
                  <a:lnTo>
                    <a:pt x="1573" y="318"/>
                  </a:lnTo>
                  <a:close/>
                  <a:moveTo>
                    <a:pt x="5473" y="737"/>
                  </a:moveTo>
                  <a:cubicBezTo>
                    <a:pt x="5407" y="938"/>
                    <a:pt x="5356" y="1138"/>
                    <a:pt x="5340" y="1339"/>
                  </a:cubicBezTo>
                  <a:cubicBezTo>
                    <a:pt x="5256" y="1389"/>
                    <a:pt x="5022" y="1557"/>
                    <a:pt x="5005" y="1774"/>
                  </a:cubicBezTo>
                  <a:cubicBezTo>
                    <a:pt x="4570" y="1741"/>
                    <a:pt x="4134" y="1674"/>
                    <a:pt x="3699" y="1574"/>
                  </a:cubicBezTo>
                  <a:cubicBezTo>
                    <a:pt x="3632" y="1423"/>
                    <a:pt x="3549" y="1071"/>
                    <a:pt x="3549" y="1071"/>
                  </a:cubicBezTo>
                  <a:lnTo>
                    <a:pt x="3549" y="1256"/>
                  </a:lnTo>
                  <a:lnTo>
                    <a:pt x="3515" y="1256"/>
                  </a:lnTo>
                  <a:cubicBezTo>
                    <a:pt x="3513" y="1254"/>
                    <a:pt x="3511" y="1253"/>
                    <a:pt x="3508" y="1252"/>
                  </a:cubicBezTo>
                  <a:lnTo>
                    <a:pt x="3508" y="1252"/>
                  </a:lnTo>
                  <a:cubicBezTo>
                    <a:pt x="3544" y="1386"/>
                    <a:pt x="3593" y="1527"/>
                    <a:pt x="3632" y="1657"/>
                  </a:cubicBezTo>
                  <a:lnTo>
                    <a:pt x="3649" y="1674"/>
                  </a:lnTo>
                  <a:lnTo>
                    <a:pt x="3616" y="1674"/>
                  </a:lnTo>
                  <a:cubicBezTo>
                    <a:pt x="4101" y="1774"/>
                    <a:pt x="4586" y="1841"/>
                    <a:pt x="5072" y="1892"/>
                  </a:cubicBezTo>
                  <a:cubicBezTo>
                    <a:pt x="5105" y="2042"/>
                    <a:pt x="5222" y="2159"/>
                    <a:pt x="5373" y="2193"/>
                  </a:cubicBezTo>
                  <a:cubicBezTo>
                    <a:pt x="5407" y="2277"/>
                    <a:pt x="5473" y="2511"/>
                    <a:pt x="5557" y="2729"/>
                  </a:cubicBezTo>
                  <a:lnTo>
                    <a:pt x="5591" y="2729"/>
                  </a:lnTo>
                  <a:cubicBezTo>
                    <a:pt x="5490" y="2444"/>
                    <a:pt x="5390" y="2126"/>
                    <a:pt x="5390" y="2126"/>
                  </a:cubicBezTo>
                  <a:lnTo>
                    <a:pt x="5373" y="2143"/>
                  </a:lnTo>
                  <a:lnTo>
                    <a:pt x="5356" y="2093"/>
                  </a:lnTo>
                  <a:lnTo>
                    <a:pt x="5340" y="2093"/>
                  </a:lnTo>
                  <a:cubicBezTo>
                    <a:pt x="5206" y="2076"/>
                    <a:pt x="5122" y="1975"/>
                    <a:pt x="5089" y="1841"/>
                  </a:cubicBezTo>
                  <a:cubicBezTo>
                    <a:pt x="5089" y="1657"/>
                    <a:pt x="5323" y="1473"/>
                    <a:pt x="5407" y="1406"/>
                  </a:cubicBezTo>
                  <a:lnTo>
                    <a:pt x="5440" y="1389"/>
                  </a:lnTo>
                  <a:lnTo>
                    <a:pt x="5440" y="1356"/>
                  </a:lnTo>
                  <a:cubicBezTo>
                    <a:pt x="5457" y="1155"/>
                    <a:pt x="5507" y="954"/>
                    <a:pt x="5574" y="753"/>
                  </a:cubicBezTo>
                  <a:lnTo>
                    <a:pt x="5473" y="7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06;p69"/>
            <p:cNvSpPr/>
            <p:nvPr/>
          </p:nvSpPr>
          <p:spPr>
            <a:xfrm flipH="1">
              <a:off x="5558740" y="2097746"/>
              <a:ext cx="322561" cy="118999"/>
            </a:xfrm>
            <a:custGeom>
              <a:avLst/>
              <a:gdLst/>
              <a:ahLst/>
              <a:cxnLst/>
              <a:rect l="l" t="t" r="r" b="b"/>
              <a:pathLst>
                <a:path w="6763" h="2495" extrusionOk="0">
                  <a:moveTo>
                    <a:pt x="6562" y="1"/>
                  </a:moveTo>
                  <a:cubicBezTo>
                    <a:pt x="6562" y="1"/>
                    <a:pt x="1156" y="519"/>
                    <a:pt x="68" y="603"/>
                  </a:cubicBezTo>
                  <a:lnTo>
                    <a:pt x="17" y="603"/>
                  </a:lnTo>
                  <a:cubicBezTo>
                    <a:pt x="1" y="837"/>
                    <a:pt x="1" y="1072"/>
                    <a:pt x="51" y="1306"/>
                  </a:cubicBezTo>
                  <a:cubicBezTo>
                    <a:pt x="218" y="1474"/>
                    <a:pt x="252" y="1708"/>
                    <a:pt x="135" y="1925"/>
                  </a:cubicBezTo>
                  <a:cubicBezTo>
                    <a:pt x="118" y="2126"/>
                    <a:pt x="168" y="2327"/>
                    <a:pt x="302" y="2495"/>
                  </a:cubicBezTo>
                  <a:lnTo>
                    <a:pt x="319" y="2495"/>
                  </a:lnTo>
                  <a:cubicBezTo>
                    <a:pt x="1474" y="2277"/>
                    <a:pt x="6763" y="921"/>
                    <a:pt x="6763" y="921"/>
                  </a:cubicBezTo>
                  <a:lnTo>
                    <a:pt x="6763" y="904"/>
                  </a:lnTo>
                  <a:lnTo>
                    <a:pt x="6562" y="1"/>
                  </a:lnTo>
                  <a:close/>
                </a:path>
              </a:pathLst>
            </a:custGeom>
            <a:solidFill>
              <a:srgbClr val="CD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07;p69"/>
            <p:cNvSpPr/>
            <p:nvPr/>
          </p:nvSpPr>
          <p:spPr>
            <a:xfrm flipH="1">
              <a:off x="6140715" y="2096935"/>
              <a:ext cx="444708" cy="476139"/>
            </a:xfrm>
            <a:custGeom>
              <a:avLst/>
              <a:gdLst/>
              <a:ahLst/>
              <a:cxnLst/>
              <a:rect l="l" t="t" r="r" b="b"/>
              <a:pathLst>
                <a:path w="9324" h="9983" extrusionOk="0">
                  <a:moveTo>
                    <a:pt x="5424" y="1"/>
                  </a:moveTo>
                  <a:cubicBezTo>
                    <a:pt x="4453" y="51"/>
                    <a:pt x="3465" y="135"/>
                    <a:pt x="2494" y="302"/>
                  </a:cubicBezTo>
                  <a:lnTo>
                    <a:pt x="2193" y="352"/>
                  </a:lnTo>
                  <a:lnTo>
                    <a:pt x="2009" y="369"/>
                  </a:lnTo>
                  <a:lnTo>
                    <a:pt x="1841" y="403"/>
                  </a:lnTo>
                  <a:lnTo>
                    <a:pt x="1724" y="436"/>
                  </a:lnTo>
                  <a:cubicBezTo>
                    <a:pt x="1607" y="453"/>
                    <a:pt x="1490" y="486"/>
                    <a:pt x="1373" y="520"/>
                  </a:cubicBezTo>
                  <a:lnTo>
                    <a:pt x="1256" y="536"/>
                  </a:lnTo>
                  <a:cubicBezTo>
                    <a:pt x="1055" y="603"/>
                    <a:pt x="837" y="670"/>
                    <a:pt x="636" y="754"/>
                  </a:cubicBezTo>
                  <a:cubicBezTo>
                    <a:pt x="569" y="771"/>
                    <a:pt x="519" y="804"/>
                    <a:pt x="469" y="821"/>
                  </a:cubicBezTo>
                  <a:lnTo>
                    <a:pt x="302" y="905"/>
                  </a:lnTo>
                  <a:cubicBezTo>
                    <a:pt x="201" y="955"/>
                    <a:pt x="101" y="1022"/>
                    <a:pt x="0" y="1089"/>
                  </a:cubicBezTo>
                  <a:cubicBezTo>
                    <a:pt x="134" y="1474"/>
                    <a:pt x="67" y="1591"/>
                    <a:pt x="201" y="1959"/>
                  </a:cubicBezTo>
                  <a:cubicBezTo>
                    <a:pt x="335" y="2311"/>
                    <a:pt x="469" y="2662"/>
                    <a:pt x="569" y="2980"/>
                  </a:cubicBezTo>
                  <a:cubicBezTo>
                    <a:pt x="837" y="3733"/>
                    <a:pt x="1055" y="4403"/>
                    <a:pt x="1222" y="4989"/>
                  </a:cubicBezTo>
                  <a:cubicBezTo>
                    <a:pt x="1239" y="5056"/>
                    <a:pt x="1272" y="5140"/>
                    <a:pt x="1289" y="5223"/>
                  </a:cubicBezTo>
                  <a:cubicBezTo>
                    <a:pt x="1306" y="5257"/>
                    <a:pt x="1323" y="5307"/>
                    <a:pt x="1323" y="5340"/>
                  </a:cubicBezTo>
                  <a:lnTo>
                    <a:pt x="1356" y="5525"/>
                  </a:lnTo>
                  <a:cubicBezTo>
                    <a:pt x="1440" y="5910"/>
                    <a:pt x="1523" y="6311"/>
                    <a:pt x="1590" y="6730"/>
                  </a:cubicBezTo>
                  <a:cubicBezTo>
                    <a:pt x="1657" y="6864"/>
                    <a:pt x="1758" y="6981"/>
                    <a:pt x="1875" y="7081"/>
                  </a:cubicBezTo>
                  <a:lnTo>
                    <a:pt x="1959" y="7165"/>
                  </a:lnTo>
                  <a:cubicBezTo>
                    <a:pt x="2059" y="7115"/>
                    <a:pt x="2143" y="7048"/>
                    <a:pt x="2226" y="6981"/>
                  </a:cubicBezTo>
                  <a:cubicBezTo>
                    <a:pt x="2561" y="7550"/>
                    <a:pt x="3381" y="7734"/>
                    <a:pt x="3549" y="7767"/>
                  </a:cubicBezTo>
                  <a:cubicBezTo>
                    <a:pt x="3783" y="8420"/>
                    <a:pt x="4068" y="9023"/>
                    <a:pt x="4436" y="9592"/>
                  </a:cubicBezTo>
                  <a:lnTo>
                    <a:pt x="4536" y="9743"/>
                  </a:lnTo>
                  <a:cubicBezTo>
                    <a:pt x="4536" y="9743"/>
                    <a:pt x="5596" y="9983"/>
                    <a:pt x="6275" y="9983"/>
                  </a:cubicBezTo>
                  <a:cubicBezTo>
                    <a:pt x="6335" y="9983"/>
                    <a:pt x="6392" y="9981"/>
                    <a:pt x="6445" y="9977"/>
                  </a:cubicBezTo>
                  <a:cubicBezTo>
                    <a:pt x="6997" y="9927"/>
                    <a:pt x="7533" y="9759"/>
                    <a:pt x="8001" y="9458"/>
                  </a:cubicBezTo>
                  <a:lnTo>
                    <a:pt x="8035" y="9374"/>
                  </a:lnTo>
                  <a:cubicBezTo>
                    <a:pt x="8219" y="8772"/>
                    <a:pt x="8336" y="8136"/>
                    <a:pt x="8386" y="7500"/>
                  </a:cubicBezTo>
                  <a:cubicBezTo>
                    <a:pt x="8604" y="7349"/>
                    <a:pt x="8771" y="7115"/>
                    <a:pt x="8721" y="6864"/>
                  </a:cubicBezTo>
                  <a:lnTo>
                    <a:pt x="8721" y="6043"/>
                  </a:lnTo>
                  <a:lnTo>
                    <a:pt x="8721" y="5558"/>
                  </a:lnTo>
                  <a:lnTo>
                    <a:pt x="8821" y="5541"/>
                  </a:lnTo>
                  <a:cubicBezTo>
                    <a:pt x="8821" y="5541"/>
                    <a:pt x="9324" y="4353"/>
                    <a:pt x="8922" y="3466"/>
                  </a:cubicBezTo>
                  <a:cubicBezTo>
                    <a:pt x="8855" y="3298"/>
                    <a:pt x="8771" y="3131"/>
                    <a:pt x="8671" y="2980"/>
                  </a:cubicBezTo>
                  <a:cubicBezTo>
                    <a:pt x="8654" y="2930"/>
                    <a:pt x="8654" y="2863"/>
                    <a:pt x="8654" y="2813"/>
                  </a:cubicBezTo>
                  <a:lnTo>
                    <a:pt x="8654" y="2796"/>
                  </a:lnTo>
                  <a:lnTo>
                    <a:pt x="8621" y="2579"/>
                  </a:lnTo>
                  <a:cubicBezTo>
                    <a:pt x="8604" y="2445"/>
                    <a:pt x="8587" y="2311"/>
                    <a:pt x="8570" y="2177"/>
                  </a:cubicBezTo>
                  <a:cubicBezTo>
                    <a:pt x="8570" y="2110"/>
                    <a:pt x="8554" y="2043"/>
                    <a:pt x="8554" y="1993"/>
                  </a:cubicBezTo>
                  <a:cubicBezTo>
                    <a:pt x="8537" y="1892"/>
                    <a:pt x="8520" y="1792"/>
                    <a:pt x="8503" y="1691"/>
                  </a:cubicBezTo>
                  <a:cubicBezTo>
                    <a:pt x="8487" y="1658"/>
                    <a:pt x="8487" y="1608"/>
                    <a:pt x="8487" y="1574"/>
                  </a:cubicBezTo>
                  <a:cubicBezTo>
                    <a:pt x="8470" y="1524"/>
                    <a:pt x="8453" y="1474"/>
                    <a:pt x="8453" y="1440"/>
                  </a:cubicBezTo>
                  <a:cubicBezTo>
                    <a:pt x="8436" y="1357"/>
                    <a:pt x="8420" y="1273"/>
                    <a:pt x="8420" y="1206"/>
                  </a:cubicBezTo>
                  <a:lnTo>
                    <a:pt x="8403" y="1139"/>
                  </a:lnTo>
                  <a:cubicBezTo>
                    <a:pt x="8386" y="1089"/>
                    <a:pt x="8370" y="1022"/>
                    <a:pt x="8370" y="988"/>
                  </a:cubicBezTo>
                  <a:cubicBezTo>
                    <a:pt x="8370" y="955"/>
                    <a:pt x="8353" y="938"/>
                    <a:pt x="8353" y="888"/>
                  </a:cubicBezTo>
                  <a:cubicBezTo>
                    <a:pt x="8336" y="854"/>
                    <a:pt x="8319" y="804"/>
                    <a:pt x="8319" y="754"/>
                  </a:cubicBezTo>
                  <a:cubicBezTo>
                    <a:pt x="8286" y="620"/>
                    <a:pt x="8252" y="503"/>
                    <a:pt x="8236" y="403"/>
                  </a:cubicBezTo>
                  <a:cubicBezTo>
                    <a:pt x="8219" y="369"/>
                    <a:pt x="8219" y="336"/>
                    <a:pt x="8202" y="319"/>
                  </a:cubicBezTo>
                  <a:cubicBezTo>
                    <a:pt x="8202" y="302"/>
                    <a:pt x="8185" y="285"/>
                    <a:pt x="8185" y="252"/>
                  </a:cubicBezTo>
                  <a:cubicBezTo>
                    <a:pt x="8185" y="235"/>
                    <a:pt x="8169" y="218"/>
                    <a:pt x="8169" y="202"/>
                  </a:cubicBezTo>
                  <a:lnTo>
                    <a:pt x="8102" y="135"/>
                  </a:lnTo>
                  <a:lnTo>
                    <a:pt x="8102" y="118"/>
                  </a:lnTo>
                  <a:cubicBezTo>
                    <a:pt x="8152" y="118"/>
                    <a:pt x="8152" y="101"/>
                    <a:pt x="8152" y="101"/>
                  </a:cubicBezTo>
                  <a:lnTo>
                    <a:pt x="7767" y="1"/>
                  </a:lnTo>
                  <a:lnTo>
                    <a:pt x="7650" y="1"/>
                  </a:lnTo>
                  <a:lnTo>
                    <a:pt x="7516" y="202"/>
                  </a:lnTo>
                  <a:lnTo>
                    <a:pt x="7097" y="202"/>
                  </a:lnTo>
                  <a:lnTo>
                    <a:pt x="6897" y="51"/>
                  </a:lnTo>
                  <a:cubicBezTo>
                    <a:pt x="6645" y="34"/>
                    <a:pt x="6361" y="18"/>
                    <a:pt x="6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08;p69"/>
            <p:cNvSpPr/>
            <p:nvPr/>
          </p:nvSpPr>
          <p:spPr>
            <a:xfrm flipH="1">
              <a:off x="6232527" y="2151689"/>
              <a:ext cx="22417" cy="23561"/>
            </a:xfrm>
            <a:custGeom>
              <a:avLst/>
              <a:gdLst/>
              <a:ahLst/>
              <a:cxnLst/>
              <a:rect l="l" t="t" r="r" b="b"/>
              <a:pathLst>
                <a:path w="470" h="494" extrusionOk="0">
                  <a:moveTo>
                    <a:pt x="325" y="0"/>
                  </a:moveTo>
                  <a:cubicBezTo>
                    <a:pt x="224" y="0"/>
                    <a:pt x="124" y="52"/>
                    <a:pt x="68" y="142"/>
                  </a:cubicBezTo>
                  <a:cubicBezTo>
                    <a:pt x="1" y="259"/>
                    <a:pt x="18" y="393"/>
                    <a:pt x="101" y="493"/>
                  </a:cubicBezTo>
                  <a:lnTo>
                    <a:pt x="470" y="41"/>
                  </a:lnTo>
                  <a:cubicBezTo>
                    <a:pt x="425" y="13"/>
                    <a:pt x="375"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09;p69"/>
            <p:cNvSpPr/>
            <p:nvPr/>
          </p:nvSpPr>
          <p:spPr>
            <a:xfrm flipH="1">
              <a:off x="6223752" y="2156840"/>
              <a:ext cx="22369" cy="23514"/>
            </a:xfrm>
            <a:custGeom>
              <a:avLst/>
              <a:gdLst/>
              <a:ahLst/>
              <a:cxnLst/>
              <a:rect l="l" t="t" r="r" b="b"/>
              <a:pathLst>
                <a:path w="469" h="493" extrusionOk="0">
                  <a:moveTo>
                    <a:pt x="368" y="0"/>
                  </a:moveTo>
                  <a:lnTo>
                    <a:pt x="0" y="452"/>
                  </a:lnTo>
                  <a:cubicBezTo>
                    <a:pt x="44" y="479"/>
                    <a:pt x="93" y="492"/>
                    <a:pt x="142" y="492"/>
                  </a:cubicBezTo>
                  <a:cubicBezTo>
                    <a:pt x="243" y="492"/>
                    <a:pt x="345" y="437"/>
                    <a:pt x="402" y="335"/>
                  </a:cubicBezTo>
                  <a:cubicBezTo>
                    <a:pt x="469" y="218"/>
                    <a:pt x="452" y="84"/>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10;p69"/>
            <p:cNvSpPr/>
            <p:nvPr/>
          </p:nvSpPr>
          <p:spPr>
            <a:xfrm flipH="1">
              <a:off x="6254896" y="2407525"/>
              <a:ext cx="21558" cy="25088"/>
            </a:xfrm>
            <a:custGeom>
              <a:avLst/>
              <a:gdLst/>
              <a:ahLst/>
              <a:cxnLst/>
              <a:rect l="l" t="t" r="r" b="b"/>
              <a:pathLst>
                <a:path w="452" h="526" extrusionOk="0">
                  <a:moveTo>
                    <a:pt x="134" y="0"/>
                  </a:moveTo>
                  <a:cubicBezTo>
                    <a:pt x="0" y="117"/>
                    <a:pt x="0" y="301"/>
                    <a:pt x="117" y="419"/>
                  </a:cubicBezTo>
                  <a:cubicBezTo>
                    <a:pt x="175" y="488"/>
                    <a:pt x="257" y="525"/>
                    <a:pt x="340" y="525"/>
                  </a:cubicBezTo>
                  <a:cubicBezTo>
                    <a:pt x="378" y="525"/>
                    <a:pt x="416" y="518"/>
                    <a:pt x="452" y="502"/>
                  </a:cubicBezTo>
                  <a:lnTo>
                    <a:pt x="1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11;p69"/>
            <p:cNvSpPr/>
            <p:nvPr/>
          </p:nvSpPr>
          <p:spPr>
            <a:xfrm flipH="1">
              <a:off x="6244499" y="2403661"/>
              <a:ext cx="21606" cy="24658"/>
            </a:xfrm>
            <a:custGeom>
              <a:avLst/>
              <a:gdLst/>
              <a:ahLst/>
              <a:cxnLst/>
              <a:rect l="l" t="t" r="r" b="b"/>
              <a:pathLst>
                <a:path w="453" h="517" extrusionOk="0">
                  <a:moveTo>
                    <a:pt x="126" y="1"/>
                  </a:moveTo>
                  <a:cubicBezTo>
                    <a:pt x="84" y="1"/>
                    <a:pt x="42" y="10"/>
                    <a:pt x="1" y="31"/>
                  </a:cubicBezTo>
                  <a:lnTo>
                    <a:pt x="319" y="516"/>
                  </a:lnTo>
                  <a:cubicBezTo>
                    <a:pt x="436" y="416"/>
                    <a:pt x="453" y="265"/>
                    <a:pt x="369" y="131"/>
                  </a:cubicBezTo>
                  <a:cubicBezTo>
                    <a:pt x="311" y="50"/>
                    <a:pt x="220" y="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12;p69"/>
            <p:cNvSpPr/>
            <p:nvPr/>
          </p:nvSpPr>
          <p:spPr>
            <a:xfrm flipH="1">
              <a:off x="6238108" y="2504918"/>
              <a:ext cx="25612" cy="21415"/>
            </a:xfrm>
            <a:custGeom>
              <a:avLst/>
              <a:gdLst/>
              <a:ahLst/>
              <a:cxnLst/>
              <a:rect l="l" t="t" r="r" b="b"/>
              <a:pathLst>
                <a:path w="537" h="449" extrusionOk="0">
                  <a:moveTo>
                    <a:pt x="470" y="0"/>
                  </a:moveTo>
                  <a:lnTo>
                    <a:pt x="1" y="368"/>
                  </a:lnTo>
                  <a:cubicBezTo>
                    <a:pt x="63" y="423"/>
                    <a:pt x="136" y="448"/>
                    <a:pt x="208" y="448"/>
                  </a:cubicBezTo>
                  <a:cubicBezTo>
                    <a:pt x="291" y="448"/>
                    <a:pt x="373" y="414"/>
                    <a:pt x="436" y="352"/>
                  </a:cubicBezTo>
                  <a:cubicBezTo>
                    <a:pt x="520" y="251"/>
                    <a:pt x="536" y="117"/>
                    <a:pt x="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13;p69"/>
            <p:cNvSpPr/>
            <p:nvPr/>
          </p:nvSpPr>
          <p:spPr>
            <a:xfrm flipH="1">
              <a:off x="6243688" y="2497430"/>
              <a:ext cx="25612" cy="21081"/>
            </a:xfrm>
            <a:custGeom>
              <a:avLst/>
              <a:gdLst/>
              <a:ahLst/>
              <a:cxnLst/>
              <a:rect l="l" t="t" r="r" b="b"/>
              <a:pathLst>
                <a:path w="537" h="442" extrusionOk="0">
                  <a:moveTo>
                    <a:pt x="321" y="0"/>
                  </a:moveTo>
                  <a:cubicBezTo>
                    <a:pt x="241" y="0"/>
                    <a:pt x="162" y="29"/>
                    <a:pt x="101" y="90"/>
                  </a:cubicBezTo>
                  <a:cubicBezTo>
                    <a:pt x="17" y="191"/>
                    <a:pt x="1" y="325"/>
                    <a:pt x="51" y="442"/>
                  </a:cubicBezTo>
                  <a:lnTo>
                    <a:pt x="536" y="74"/>
                  </a:lnTo>
                  <a:cubicBezTo>
                    <a:pt x="472" y="25"/>
                    <a:pt x="396"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14;p69"/>
            <p:cNvSpPr/>
            <p:nvPr/>
          </p:nvSpPr>
          <p:spPr>
            <a:xfrm flipH="1">
              <a:off x="6305167" y="2409289"/>
              <a:ext cx="28808" cy="13450"/>
            </a:xfrm>
            <a:custGeom>
              <a:avLst/>
              <a:gdLst/>
              <a:ahLst/>
              <a:cxnLst/>
              <a:rect l="l" t="t" r="r" b="b"/>
              <a:pathLst>
                <a:path w="604" h="282" extrusionOk="0">
                  <a:moveTo>
                    <a:pt x="307" y="0"/>
                  </a:moveTo>
                  <a:cubicBezTo>
                    <a:pt x="278" y="0"/>
                    <a:pt x="248" y="4"/>
                    <a:pt x="218" y="13"/>
                  </a:cubicBezTo>
                  <a:cubicBezTo>
                    <a:pt x="101" y="47"/>
                    <a:pt x="18" y="164"/>
                    <a:pt x="1" y="281"/>
                  </a:cubicBezTo>
                  <a:lnTo>
                    <a:pt x="603" y="214"/>
                  </a:lnTo>
                  <a:cubicBezTo>
                    <a:pt x="562" y="90"/>
                    <a:pt x="441"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15;p69"/>
            <p:cNvSpPr/>
            <p:nvPr/>
          </p:nvSpPr>
          <p:spPr>
            <a:xfrm flipH="1">
              <a:off x="6305167" y="2425076"/>
              <a:ext cx="27997" cy="13164"/>
            </a:xfrm>
            <a:custGeom>
              <a:avLst/>
              <a:gdLst/>
              <a:ahLst/>
              <a:cxnLst/>
              <a:rect l="l" t="t" r="r" b="b"/>
              <a:pathLst>
                <a:path w="587" h="276" extrusionOk="0">
                  <a:moveTo>
                    <a:pt x="586" y="0"/>
                  </a:moveTo>
                  <a:lnTo>
                    <a:pt x="1" y="51"/>
                  </a:lnTo>
                  <a:cubicBezTo>
                    <a:pt x="44" y="194"/>
                    <a:pt x="172" y="275"/>
                    <a:pt x="302" y="275"/>
                  </a:cubicBezTo>
                  <a:cubicBezTo>
                    <a:pt x="325" y="275"/>
                    <a:pt x="347" y="273"/>
                    <a:pt x="369" y="268"/>
                  </a:cubicBezTo>
                  <a:cubicBezTo>
                    <a:pt x="503" y="235"/>
                    <a:pt x="586" y="118"/>
                    <a:pt x="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16;p69"/>
            <p:cNvSpPr/>
            <p:nvPr/>
          </p:nvSpPr>
          <p:spPr>
            <a:xfrm flipH="1">
              <a:off x="6286804" y="2501102"/>
              <a:ext cx="27997" cy="19030"/>
            </a:xfrm>
            <a:custGeom>
              <a:avLst/>
              <a:gdLst/>
              <a:ahLst/>
              <a:cxnLst/>
              <a:rect l="l" t="t" r="r" b="b"/>
              <a:pathLst>
                <a:path w="587" h="399" extrusionOk="0">
                  <a:moveTo>
                    <a:pt x="245" y="1"/>
                  </a:moveTo>
                  <a:cubicBezTo>
                    <a:pt x="154" y="1"/>
                    <a:pt x="63" y="38"/>
                    <a:pt x="1" y="114"/>
                  </a:cubicBezTo>
                  <a:lnTo>
                    <a:pt x="519" y="398"/>
                  </a:lnTo>
                  <a:cubicBezTo>
                    <a:pt x="586" y="248"/>
                    <a:pt x="503" y="80"/>
                    <a:pt x="335" y="13"/>
                  </a:cubicBezTo>
                  <a:cubicBezTo>
                    <a:pt x="306" y="5"/>
                    <a:pt x="276"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17;p69"/>
            <p:cNvSpPr/>
            <p:nvPr/>
          </p:nvSpPr>
          <p:spPr>
            <a:xfrm flipH="1">
              <a:off x="6292385" y="2510498"/>
              <a:ext cx="26423" cy="19269"/>
            </a:xfrm>
            <a:custGeom>
              <a:avLst/>
              <a:gdLst/>
              <a:ahLst/>
              <a:cxnLst/>
              <a:rect l="l" t="t" r="r" b="b"/>
              <a:pathLst>
                <a:path w="554" h="404" extrusionOk="0">
                  <a:moveTo>
                    <a:pt x="34" y="0"/>
                  </a:moveTo>
                  <a:cubicBezTo>
                    <a:pt x="1" y="151"/>
                    <a:pt x="51" y="302"/>
                    <a:pt x="185" y="369"/>
                  </a:cubicBezTo>
                  <a:cubicBezTo>
                    <a:pt x="227" y="392"/>
                    <a:pt x="274" y="403"/>
                    <a:pt x="323" y="403"/>
                  </a:cubicBezTo>
                  <a:cubicBezTo>
                    <a:pt x="410" y="403"/>
                    <a:pt x="499" y="367"/>
                    <a:pt x="553" y="302"/>
                  </a:cubicBezTo>
                  <a:lnTo>
                    <a:pt x="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18;p69"/>
            <p:cNvSpPr/>
            <p:nvPr/>
          </p:nvSpPr>
          <p:spPr>
            <a:xfrm flipH="1">
              <a:off x="6437711" y="2178398"/>
              <a:ext cx="23991" cy="23227"/>
            </a:xfrm>
            <a:custGeom>
              <a:avLst/>
              <a:gdLst/>
              <a:ahLst/>
              <a:cxnLst/>
              <a:rect l="l" t="t" r="r" b="b"/>
              <a:pathLst>
                <a:path w="503" h="487" extrusionOk="0">
                  <a:moveTo>
                    <a:pt x="118" y="0"/>
                  </a:moveTo>
                  <a:cubicBezTo>
                    <a:pt x="1" y="117"/>
                    <a:pt x="34" y="318"/>
                    <a:pt x="151" y="419"/>
                  </a:cubicBezTo>
                  <a:cubicBezTo>
                    <a:pt x="208" y="466"/>
                    <a:pt x="280" y="486"/>
                    <a:pt x="351" y="486"/>
                  </a:cubicBezTo>
                  <a:cubicBezTo>
                    <a:pt x="406" y="486"/>
                    <a:pt x="459" y="474"/>
                    <a:pt x="503" y="452"/>
                  </a:cubicBezTo>
                  <a:lnTo>
                    <a:pt x="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19;p69"/>
            <p:cNvSpPr/>
            <p:nvPr/>
          </p:nvSpPr>
          <p:spPr>
            <a:xfrm flipH="1">
              <a:off x="6429699" y="2172961"/>
              <a:ext cx="23227" cy="23847"/>
            </a:xfrm>
            <a:custGeom>
              <a:avLst/>
              <a:gdLst/>
              <a:ahLst/>
              <a:cxnLst/>
              <a:rect l="l" t="t" r="r" b="b"/>
              <a:pathLst>
                <a:path w="487" h="500" extrusionOk="0">
                  <a:moveTo>
                    <a:pt x="161" y="1"/>
                  </a:moveTo>
                  <a:cubicBezTo>
                    <a:pt x="107" y="1"/>
                    <a:pt x="51" y="16"/>
                    <a:pt x="1" y="47"/>
                  </a:cubicBezTo>
                  <a:lnTo>
                    <a:pt x="403" y="499"/>
                  </a:lnTo>
                  <a:cubicBezTo>
                    <a:pt x="486" y="382"/>
                    <a:pt x="486" y="215"/>
                    <a:pt x="403" y="114"/>
                  </a:cubicBezTo>
                  <a:cubicBezTo>
                    <a:pt x="340" y="41"/>
                    <a:pt x="252" y="1"/>
                    <a:pt x="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20;p69"/>
            <p:cNvSpPr/>
            <p:nvPr/>
          </p:nvSpPr>
          <p:spPr>
            <a:xfrm flipH="1">
              <a:off x="6133513" y="2096935"/>
              <a:ext cx="385662" cy="494502"/>
            </a:xfrm>
            <a:custGeom>
              <a:avLst/>
              <a:gdLst/>
              <a:ahLst/>
              <a:cxnLst/>
              <a:rect l="l" t="t" r="r" b="b"/>
              <a:pathLst>
                <a:path w="8086" h="10368" extrusionOk="0">
                  <a:moveTo>
                    <a:pt x="972" y="2545"/>
                  </a:moveTo>
                  <a:lnTo>
                    <a:pt x="971" y="2545"/>
                  </a:lnTo>
                  <a:cubicBezTo>
                    <a:pt x="871" y="2696"/>
                    <a:pt x="386" y="3700"/>
                    <a:pt x="452" y="4370"/>
                  </a:cubicBezTo>
                  <a:cubicBezTo>
                    <a:pt x="456" y="4394"/>
                    <a:pt x="460" y="4418"/>
                    <a:pt x="465" y="4442"/>
                  </a:cubicBezTo>
                  <a:lnTo>
                    <a:pt x="465" y="4442"/>
                  </a:lnTo>
                  <a:cubicBezTo>
                    <a:pt x="409" y="3733"/>
                    <a:pt x="854" y="2784"/>
                    <a:pt x="972" y="2545"/>
                  </a:cubicBezTo>
                  <a:close/>
                  <a:moveTo>
                    <a:pt x="4314" y="4302"/>
                  </a:moveTo>
                  <a:cubicBezTo>
                    <a:pt x="4662" y="4302"/>
                    <a:pt x="5057" y="5059"/>
                    <a:pt x="5189" y="5391"/>
                  </a:cubicBezTo>
                  <a:cubicBezTo>
                    <a:pt x="5106" y="5608"/>
                    <a:pt x="4938" y="5759"/>
                    <a:pt x="4721" y="5826"/>
                  </a:cubicBezTo>
                  <a:cubicBezTo>
                    <a:pt x="4679" y="5835"/>
                    <a:pt x="4635" y="5840"/>
                    <a:pt x="4592" y="5840"/>
                  </a:cubicBezTo>
                  <a:cubicBezTo>
                    <a:pt x="4254" y="5840"/>
                    <a:pt x="3891" y="5582"/>
                    <a:pt x="3817" y="5508"/>
                  </a:cubicBezTo>
                  <a:cubicBezTo>
                    <a:pt x="3834" y="5156"/>
                    <a:pt x="3934" y="4303"/>
                    <a:pt x="4302" y="4303"/>
                  </a:cubicBezTo>
                  <a:cubicBezTo>
                    <a:pt x="4306" y="4302"/>
                    <a:pt x="4310" y="4302"/>
                    <a:pt x="4314" y="4302"/>
                  </a:cubicBezTo>
                  <a:close/>
                  <a:moveTo>
                    <a:pt x="1436" y="6078"/>
                  </a:moveTo>
                  <a:cubicBezTo>
                    <a:pt x="1301" y="6392"/>
                    <a:pt x="1092" y="6676"/>
                    <a:pt x="854" y="6914"/>
                  </a:cubicBezTo>
                  <a:cubicBezTo>
                    <a:pt x="887" y="6969"/>
                    <a:pt x="924" y="7021"/>
                    <a:pt x="965" y="7070"/>
                  </a:cubicBezTo>
                  <a:lnTo>
                    <a:pt x="965" y="7070"/>
                  </a:lnTo>
                  <a:cubicBezTo>
                    <a:pt x="1296" y="6746"/>
                    <a:pt x="1490" y="6304"/>
                    <a:pt x="1540" y="6177"/>
                  </a:cubicBezTo>
                  <a:cubicBezTo>
                    <a:pt x="1517" y="6156"/>
                    <a:pt x="1481" y="6122"/>
                    <a:pt x="1436" y="6078"/>
                  </a:cubicBezTo>
                  <a:close/>
                  <a:moveTo>
                    <a:pt x="5699" y="5469"/>
                  </a:moveTo>
                  <a:cubicBezTo>
                    <a:pt x="6197" y="5469"/>
                    <a:pt x="6696" y="5560"/>
                    <a:pt x="7165" y="5742"/>
                  </a:cubicBezTo>
                  <a:cubicBezTo>
                    <a:pt x="7365" y="6010"/>
                    <a:pt x="7449" y="6361"/>
                    <a:pt x="7399" y="6696"/>
                  </a:cubicBezTo>
                  <a:cubicBezTo>
                    <a:pt x="7365" y="6998"/>
                    <a:pt x="7215" y="7265"/>
                    <a:pt x="6964" y="7449"/>
                  </a:cubicBezTo>
                  <a:cubicBezTo>
                    <a:pt x="6545" y="6428"/>
                    <a:pt x="5441" y="5809"/>
                    <a:pt x="5173" y="5675"/>
                  </a:cubicBezTo>
                  <a:cubicBezTo>
                    <a:pt x="5223" y="5625"/>
                    <a:pt x="5256" y="5558"/>
                    <a:pt x="5273" y="5491"/>
                  </a:cubicBezTo>
                  <a:cubicBezTo>
                    <a:pt x="5415" y="5476"/>
                    <a:pt x="5557" y="5469"/>
                    <a:pt x="5699" y="5469"/>
                  </a:cubicBezTo>
                  <a:close/>
                  <a:moveTo>
                    <a:pt x="5106" y="5692"/>
                  </a:moveTo>
                  <a:cubicBezTo>
                    <a:pt x="5323" y="5792"/>
                    <a:pt x="6495" y="6428"/>
                    <a:pt x="6897" y="7466"/>
                  </a:cubicBezTo>
                  <a:cubicBezTo>
                    <a:pt x="6847" y="8136"/>
                    <a:pt x="6713" y="8789"/>
                    <a:pt x="6512" y="9408"/>
                  </a:cubicBezTo>
                  <a:cubicBezTo>
                    <a:pt x="6093" y="9609"/>
                    <a:pt x="5641" y="9759"/>
                    <a:pt x="5173" y="9843"/>
                  </a:cubicBezTo>
                  <a:cubicBezTo>
                    <a:pt x="5139" y="8521"/>
                    <a:pt x="4972" y="7198"/>
                    <a:pt x="4671" y="5910"/>
                  </a:cubicBezTo>
                  <a:lnTo>
                    <a:pt x="4754" y="5910"/>
                  </a:lnTo>
                  <a:cubicBezTo>
                    <a:pt x="4888" y="5876"/>
                    <a:pt x="5022" y="5792"/>
                    <a:pt x="5106" y="5692"/>
                  </a:cubicBezTo>
                  <a:close/>
                  <a:moveTo>
                    <a:pt x="3984" y="5759"/>
                  </a:moveTo>
                  <a:cubicBezTo>
                    <a:pt x="4152" y="5859"/>
                    <a:pt x="4353" y="5926"/>
                    <a:pt x="4553" y="5943"/>
                  </a:cubicBezTo>
                  <a:cubicBezTo>
                    <a:pt x="4855" y="7249"/>
                    <a:pt x="5005" y="8571"/>
                    <a:pt x="5056" y="9893"/>
                  </a:cubicBezTo>
                  <a:lnTo>
                    <a:pt x="5005" y="9910"/>
                  </a:lnTo>
                  <a:cubicBezTo>
                    <a:pt x="4962" y="9913"/>
                    <a:pt x="4916" y="9914"/>
                    <a:pt x="4870" y="9914"/>
                  </a:cubicBezTo>
                  <a:cubicBezTo>
                    <a:pt x="4339" y="9914"/>
                    <a:pt x="3613" y="9750"/>
                    <a:pt x="3198" y="9642"/>
                  </a:cubicBezTo>
                  <a:cubicBezTo>
                    <a:pt x="2813" y="9056"/>
                    <a:pt x="2495" y="8404"/>
                    <a:pt x="2260" y="7734"/>
                  </a:cubicBezTo>
                  <a:cubicBezTo>
                    <a:pt x="2595" y="6931"/>
                    <a:pt x="3783" y="5910"/>
                    <a:pt x="3984" y="5759"/>
                  </a:cubicBezTo>
                  <a:close/>
                  <a:moveTo>
                    <a:pt x="6093" y="1"/>
                  </a:moveTo>
                  <a:cubicBezTo>
                    <a:pt x="5892" y="721"/>
                    <a:pt x="5072" y="1239"/>
                    <a:pt x="5056" y="1239"/>
                  </a:cubicBezTo>
                  <a:lnTo>
                    <a:pt x="5039" y="1256"/>
                  </a:lnTo>
                  <a:lnTo>
                    <a:pt x="5039" y="1273"/>
                  </a:lnTo>
                  <a:cubicBezTo>
                    <a:pt x="5005" y="1491"/>
                    <a:pt x="5005" y="1725"/>
                    <a:pt x="5039" y="1942"/>
                  </a:cubicBezTo>
                  <a:cubicBezTo>
                    <a:pt x="4888" y="2445"/>
                    <a:pt x="4604" y="2880"/>
                    <a:pt x="4202" y="3181"/>
                  </a:cubicBezTo>
                  <a:cubicBezTo>
                    <a:pt x="3549" y="3030"/>
                    <a:pt x="2980" y="2662"/>
                    <a:pt x="2545" y="2127"/>
                  </a:cubicBezTo>
                  <a:cubicBezTo>
                    <a:pt x="2545" y="2043"/>
                    <a:pt x="2511" y="1608"/>
                    <a:pt x="2344" y="1407"/>
                  </a:cubicBezTo>
                  <a:lnTo>
                    <a:pt x="2310" y="1407"/>
                  </a:lnTo>
                  <a:cubicBezTo>
                    <a:pt x="2310" y="1407"/>
                    <a:pt x="1005" y="905"/>
                    <a:pt x="570" y="336"/>
                  </a:cubicBezTo>
                  <a:lnTo>
                    <a:pt x="469" y="352"/>
                  </a:lnTo>
                  <a:cubicBezTo>
                    <a:pt x="871" y="955"/>
                    <a:pt x="2110" y="1457"/>
                    <a:pt x="2277" y="1491"/>
                  </a:cubicBezTo>
                  <a:cubicBezTo>
                    <a:pt x="2377" y="1675"/>
                    <a:pt x="2428" y="1892"/>
                    <a:pt x="2428" y="2110"/>
                  </a:cubicBezTo>
                  <a:lnTo>
                    <a:pt x="1089" y="2461"/>
                  </a:lnTo>
                  <a:cubicBezTo>
                    <a:pt x="1022" y="2210"/>
                    <a:pt x="720" y="1072"/>
                    <a:pt x="118" y="436"/>
                  </a:cubicBezTo>
                  <a:lnTo>
                    <a:pt x="1" y="469"/>
                  </a:lnTo>
                  <a:cubicBezTo>
                    <a:pt x="637" y="1106"/>
                    <a:pt x="955" y="2344"/>
                    <a:pt x="988" y="2512"/>
                  </a:cubicBezTo>
                  <a:cubicBezTo>
                    <a:pt x="984" y="2520"/>
                    <a:pt x="978" y="2532"/>
                    <a:pt x="972" y="2545"/>
                  </a:cubicBezTo>
                  <a:lnTo>
                    <a:pt x="972" y="2545"/>
                  </a:lnTo>
                  <a:lnTo>
                    <a:pt x="2361" y="2194"/>
                  </a:lnTo>
                  <a:cubicBezTo>
                    <a:pt x="2813" y="2729"/>
                    <a:pt x="3415" y="3097"/>
                    <a:pt x="4085" y="3248"/>
                  </a:cubicBezTo>
                  <a:cubicBezTo>
                    <a:pt x="4185" y="3549"/>
                    <a:pt x="4235" y="3884"/>
                    <a:pt x="4235" y="4219"/>
                  </a:cubicBezTo>
                  <a:cubicBezTo>
                    <a:pt x="3800" y="4286"/>
                    <a:pt x="3716" y="5257"/>
                    <a:pt x="3716" y="5491"/>
                  </a:cubicBezTo>
                  <a:cubicBezTo>
                    <a:pt x="3583" y="5491"/>
                    <a:pt x="3231" y="5541"/>
                    <a:pt x="2829" y="5591"/>
                  </a:cubicBezTo>
                  <a:cubicBezTo>
                    <a:pt x="2762" y="5357"/>
                    <a:pt x="2695" y="5106"/>
                    <a:pt x="2662" y="4838"/>
                  </a:cubicBezTo>
                  <a:lnTo>
                    <a:pt x="2562" y="4855"/>
                  </a:lnTo>
                  <a:cubicBezTo>
                    <a:pt x="2595" y="5106"/>
                    <a:pt x="2662" y="5357"/>
                    <a:pt x="2729" y="5608"/>
                  </a:cubicBezTo>
                  <a:lnTo>
                    <a:pt x="2327" y="5675"/>
                  </a:lnTo>
                  <a:cubicBezTo>
                    <a:pt x="2244" y="5458"/>
                    <a:pt x="2177" y="5240"/>
                    <a:pt x="2143" y="5006"/>
                  </a:cubicBezTo>
                  <a:lnTo>
                    <a:pt x="2043" y="5006"/>
                  </a:lnTo>
                  <a:cubicBezTo>
                    <a:pt x="2076" y="5257"/>
                    <a:pt x="2143" y="5474"/>
                    <a:pt x="2227" y="5709"/>
                  </a:cubicBezTo>
                  <a:cubicBezTo>
                    <a:pt x="1976" y="5759"/>
                    <a:pt x="1725" y="5826"/>
                    <a:pt x="1490" y="5926"/>
                  </a:cubicBezTo>
                  <a:cubicBezTo>
                    <a:pt x="1345" y="5781"/>
                    <a:pt x="596" y="5063"/>
                    <a:pt x="465" y="4442"/>
                  </a:cubicBezTo>
                  <a:lnTo>
                    <a:pt x="465" y="4442"/>
                  </a:lnTo>
                  <a:cubicBezTo>
                    <a:pt x="466" y="4457"/>
                    <a:pt x="468" y="4472"/>
                    <a:pt x="469" y="4487"/>
                  </a:cubicBezTo>
                  <a:cubicBezTo>
                    <a:pt x="556" y="5134"/>
                    <a:pt x="1161" y="5806"/>
                    <a:pt x="1436" y="6078"/>
                  </a:cubicBezTo>
                  <a:lnTo>
                    <a:pt x="1436" y="6078"/>
                  </a:lnTo>
                  <a:cubicBezTo>
                    <a:pt x="1443" y="6061"/>
                    <a:pt x="1450" y="6044"/>
                    <a:pt x="1457" y="6027"/>
                  </a:cubicBezTo>
                  <a:cubicBezTo>
                    <a:pt x="2093" y="5725"/>
                    <a:pt x="3482" y="5608"/>
                    <a:pt x="3666" y="5608"/>
                  </a:cubicBezTo>
                  <a:cubicBezTo>
                    <a:pt x="3700" y="5625"/>
                    <a:pt x="3750" y="5658"/>
                    <a:pt x="3817" y="5709"/>
                  </a:cubicBezTo>
                  <a:cubicBezTo>
                    <a:pt x="3549" y="5926"/>
                    <a:pt x="2461" y="6897"/>
                    <a:pt x="2093" y="7684"/>
                  </a:cubicBezTo>
                  <a:cubicBezTo>
                    <a:pt x="1928" y="7639"/>
                    <a:pt x="1311" y="7474"/>
                    <a:pt x="965" y="7070"/>
                  </a:cubicBezTo>
                  <a:lnTo>
                    <a:pt x="965" y="7070"/>
                  </a:lnTo>
                  <a:cubicBezTo>
                    <a:pt x="859" y="7175"/>
                    <a:pt x="738" y="7267"/>
                    <a:pt x="603" y="7332"/>
                  </a:cubicBezTo>
                  <a:lnTo>
                    <a:pt x="687" y="7416"/>
                  </a:lnTo>
                  <a:cubicBezTo>
                    <a:pt x="787" y="7366"/>
                    <a:pt x="871" y="7299"/>
                    <a:pt x="955" y="7215"/>
                  </a:cubicBezTo>
                  <a:cubicBezTo>
                    <a:pt x="1289" y="7818"/>
                    <a:pt x="2093" y="8019"/>
                    <a:pt x="2260" y="8052"/>
                  </a:cubicBezTo>
                  <a:cubicBezTo>
                    <a:pt x="2495" y="8722"/>
                    <a:pt x="2779" y="9374"/>
                    <a:pt x="3147" y="9960"/>
                  </a:cubicBezTo>
                  <a:lnTo>
                    <a:pt x="3231" y="10111"/>
                  </a:lnTo>
                  <a:cubicBezTo>
                    <a:pt x="3231" y="10111"/>
                    <a:pt x="4301" y="10368"/>
                    <a:pt x="4966" y="10368"/>
                  </a:cubicBezTo>
                  <a:cubicBezTo>
                    <a:pt x="5021" y="10368"/>
                    <a:pt x="5074" y="10366"/>
                    <a:pt x="5123" y="10362"/>
                  </a:cubicBezTo>
                  <a:lnTo>
                    <a:pt x="5240" y="10345"/>
                  </a:lnTo>
                  <a:cubicBezTo>
                    <a:pt x="5742" y="10278"/>
                    <a:pt x="6227" y="10111"/>
                    <a:pt x="6662" y="9826"/>
                  </a:cubicBezTo>
                  <a:lnTo>
                    <a:pt x="6696" y="9726"/>
                  </a:lnTo>
                  <a:cubicBezTo>
                    <a:pt x="6880" y="9090"/>
                    <a:pt x="6997" y="8437"/>
                    <a:pt x="7031" y="7767"/>
                  </a:cubicBezTo>
                  <a:cubicBezTo>
                    <a:pt x="7265" y="7617"/>
                    <a:pt x="7416" y="7382"/>
                    <a:pt x="7483" y="7098"/>
                  </a:cubicBezTo>
                  <a:cubicBezTo>
                    <a:pt x="7516" y="7031"/>
                    <a:pt x="7533" y="6964"/>
                    <a:pt x="7550" y="6880"/>
                  </a:cubicBezTo>
                  <a:cubicBezTo>
                    <a:pt x="7583" y="6679"/>
                    <a:pt x="7566" y="6462"/>
                    <a:pt x="7499" y="6261"/>
                  </a:cubicBezTo>
                  <a:lnTo>
                    <a:pt x="7499" y="6228"/>
                  </a:lnTo>
                  <a:cubicBezTo>
                    <a:pt x="7466" y="6077"/>
                    <a:pt x="7399" y="5943"/>
                    <a:pt x="7332" y="5826"/>
                  </a:cubicBezTo>
                  <a:lnTo>
                    <a:pt x="7499" y="5742"/>
                  </a:lnTo>
                  <a:lnTo>
                    <a:pt x="7550" y="5725"/>
                  </a:lnTo>
                  <a:lnTo>
                    <a:pt x="7550" y="5709"/>
                  </a:lnTo>
                  <a:cubicBezTo>
                    <a:pt x="7566" y="5658"/>
                    <a:pt x="8085" y="4420"/>
                    <a:pt x="7667" y="3482"/>
                  </a:cubicBezTo>
                  <a:cubicBezTo>
                    <a:pt x="7583" y="3265"/>
                    <a:pt x="7466" y="3064"/>
                    <a:pt x="7332" y="2880"/>
                  </a:cubicBezTo>
                  <a:cubicBezTo>
                    <a:pt x="7081" y="2512"/>
                    <a:pt x="6763" y="2194"/>
                    <a:pt x="6428" y="1909"/>
                  </a:cubicBezTo>
                  <a:cubicBezTo>
                    <a:pt x="6545" y="1273"/>
                    <a:pt x="6529" y="620"/>
                    <a:pt x="6378" y="1"/>
                  </a:cubicBezTo>
                  <a:lnTo>
                    <a:pt x="6261" y="1"/>
                  </a:lnTo>
                  <a:cubicBezTo>
                    <a:pt x="6411" y="603"/>
                    <a:pt x="6445" y="1256"/>
                    <a:pt x="6311" y="1876"/>
                  </a:cubicBezTo>
                  <a:lnTo>
                    <a:pt x="6344" y="1876"/>
                  </a:lnTo>
                  <a:cubicBezTo>
                    <a:pt x="6847" y="2277"/>
                    <a:pt x="7248" y="2796"/>
                    <a:pt x="7533" y="3365"/>
                  </a:cubicBezTo>
                  <a:cubicBezTo>
                    <a:pt x="7884" y="4185"/>
                    <a:pt x="7483" y="5273"/>
                    <a:pt x="7416" y="5441"/>
                  </a:cubicBezTo>
                  <a:lnTo>
                    <a:pt x="7198" y="5525"/>
                  </a:lnTo>
                  <a:cubicBezTo>
                    <a:pt x="7148" y="5508"/>
                    <a:pt x="7031" y="5458"/>
                    <a:pt x="6863" y="5407"/>
                  </a:cubicBezTo>
                  <a:cubicBezTo>
                    <a:pt x="6997" y="5123"/>
                    <a:pt x="6997" y="4420"/>
                    <a:pt x="6997" y="4386"/>
                  </a:cubicBezTo>
                  <a:lnTo>
                    <a:pt x="6880" y="4386"/>
                  </a:lnTo>
                  <a:cubicBezTo>
                    <a:pt x="6880" y="4386"/>
                    <a:pt x="6897" y="5190"/>
                    <a:pt x="6763" y="5424"/>
                  </a:cubicBezTo>
                  <a:lnTo>
                    <a:pt x="6780" y="5441"/>
                  </a:lnTo>
                  <a:cubicBezTo>
                    <a:pt x="6679" y="5407"/>
                    <a:pt x="6579" y="5391"/>
                    <a:pt x="6462" y="5357"/>
                  </a:cubicBezTo>
                  <a:cubicBezTo>
                    <a:pt x="6545" y="5073"/>
                    <a:pt x="6562" y="4604"/>
                    <a:pt x="6562" y="4604"/>
                  </a:cubicBezTo>
                  <a:lnTo>
                    <a:pt x="6462" y="4604"/>
                  </a:lnTo>
                  <a:cubicBezTo>
                    <a:pt x="6462" y="4604"/>
                    <a:pt x="6495" y="5073"/>
                    <a:pt x="6344" y="5340"/>
                  </a:cubicBezTo>
                  <a:cubicBezTo>
                    <a:pt x="6140" y="5311"/>
                    <a:pt x="5930" y="5293"/>
                    <a:pt x="5721" y="5293"/>
                  </a:cubicBezTo>
                  <a:cubicBezTo>
                    <a:pt x="5571" y="5293"/>
                    <a:pt x="5420" y="5303"/>
                    <a:pt x="5273" y="5324"/>
                  </a:cubicBezTo>
                  <a:cubicBezTo>
                    <a:pt x="5189" y="5106"/>
                    <a:pt x="4804" y="4236"/>
                    <a:pt x="4336" y="4185"/>
                  </a:cubicBezTo>
                  <a:cubicBezTo>
                    <a:pt x="4336" y="3851"/>
                    <a:pt x="4286" y="3516"/>
                    <a:pt x="4185" y="3198"/>
                  </a:cubicBezTo>
                  <a:cubicBezTo>
                    <a:pt x="4587" y="2897"/>
                    <a:pt x="4905" y="2478"/>
                    <a:pt x="5056" y="1993"/>
                  </a:cubicBezTo>
                  <a:lnTo>
                    <a:pt x="5056" y="1876"/>
                  </a:lnTo>
                  <a:lnTo>
                    <a:pt x="5123" y="1876"/>
                  </a:lnTo>
                  <a:cubicBezTo>
                    <a:pt x="5106" y="1691"/>
                    <a:pt x="5106" y="1491"/>
                    <a:pt x="5123" y="1306"/>
                  </a:cubicBezTo>
                  <a:cubicBezTo>
                    <a:pt x="5256" y="1223"/>
                    <a:pt x="6010" y="704"/>
                    <a:pt x="619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21;p69"/>
            <p:cNvSpPr/>
            <p:nvPr/>
          </p:nvSpPr>
          <p:spPr>
            <a:xfrm flipH="1">
              <a:off x="6133513" y="2096935"/>
              <a:ext cx="385662" cy="494502"/>
            </a:xfrm>
            <a:custGeom>
              <a:avLst/>
              <a:gdLst/>
              <a:ahLst/>
              <a:cxnLst/>
              <a:rect l="l" t="t" r="r" b="b"/>
              <a:pathLst>
                <a:path w="8086" h="10368" extrusionOk="0">
                  <a:moveTo>
                    <a:pt x="972" y="2545"/>
                  </a:moveTo>
                  <a:lnTo>
                    <a:pt x="971" y="2545"/>
                  </a:lnTo>
                  <a:cubicBezTo>
                    <a:pt x="871" y="2696"/>
                    <a:pt x="386" y="3700"/>
                    <a:pt x="452" y="4370"/>
                  </a:cubicBezTo>
                  <a:cubicBezTo>
                    <a:pt x="456" y="4394"/>
                    <a:pt x="460" y="4418"/>
                    <a:pt x="465" y="4442"/>
                  </a:cubicBezTo>
                  <a:lnTo>
                    <a:pt x="465" y="4442"/>
                  </a:lnTo>
                  <a:cubicBezTo>
                    <a:pt x="409" y="3733"/>
                    <a:pt x="854" y="2784"/>
                    <a:pt x="972" y="2545"/>
                  </a:cubicBezTo>
                  <a:close/>
                  <a:moveTo>
                    <a:pt x="4314" y="4302"/>
                  </a:moveTo>
                  <a:cubicBezTo>
                    <a:pt x="4662" y="4302"/>
                    <a:pt x="5057" y="5059"/>
                    <a:pt x="5189" y="5391"/>
                  </a:cubicBezTo>
                  <a:cubicBezTo>
                    <a:pt x="5106" y="5608"/>
                    <a:pt x="4938" y="5759"/>
                    <a:pt x="4721" y="5826"/>
                  </a:cubicBezTo>
                  <a:cubicBezTo>
                    <a:pt x="4679" y="5835"/>
                    <a:pt x="4635" y="5840"/>
                    <a:pt x="4592" y="5840"/>
                  </a:cubicBezTo>
                  <a:cubicBezTo>
                    <a:pt x="4254" y="5840"/>
                    <a:pt x="3891" y="5582"/>
                    <a:pt x="3817" y="5508"/>
                  </a:cubicBezTo>
                  <a:cubicBezTo>
                    <a:pt x="3834" y="5156"/>
                    <a:pt x="3934" y="4303"/>
                    <a:pt x="4302" y="4303"/>
                  </a:cubicBezTo>
                  <a:cubicBezTo>
                    <a:pt x="4306" y="4302"/>
                    <a:pt x="4310" y="4302"/>
                    <a:pt x="4314" y="4302"/>
                  </a:cubicBezTo>
                  <a:close/>
                  <a:moveTo>
                    <a:pt x="1436" y="6078"/>
                  </a:moveTo>
                  <a:cubicBezTo>
                    <a:pt x="1301" y="6392"/>
                    <a:pt x="1092" y="6676"/>
                    <a:pt x="854" y="6914"/>
                  </a:cubicBezTo>
                  <a:cubicBezTo>
                    <a:pt x="887" y="6969"/>
                    <a:pt x="924" y="7021"/>
                    <a:pt x="965" y="7070"/>
                  </a:cubicBezTo>
                  <a:lnTo>
                    <a:pt x="965" y="7070"/>
                  </a:lnTo>
                  <a:cubicBezTo>
                    <a:pt x="1296" y="6746"/>
                    <a:pt x="1490" y="6304"/>
                    <a:pt x="1540" y="6177"/>
                  </a:cubicBezTo>
                  <a:cubicBezTo>
                    <a:pt x="1517" y="6156"/>
                    <a:pt x="1481" y="6122"/>
                    <a:pt x="1436" y="6078"/>
                  </a:cubicBezTo>
                  <a:close/>
                  <a:moveTo>
                    <a:pt x="5699" y="5469"/>
                  </a:moveTo>
                  <a:cubicBezTo>
                    <a:pt x="6197" y="5469"/>
                    <a:pt x="6696" y="5560"/>
                    <a:pt x="7165" y="5742"/>
                  </a:cubicBezTo>
                  <a:cubicBezTo>
                    <a:pt x="7365" y="6010"/>
                    <a:pt x="7449" y="6361"/>
                    <a:pt x="7399" y="6696"/>
                  </a:cubicBezTo>
                  <a:cubicBezTo>
                    <a:pt x="7365" y="6998"/>
                    <a:pt x="7215" y="7265"/>
                    <a:pt x="6964" y="7449"/>
                  </a:cubicBezTo>
                  <a:cubicBezTo>
                    <a:pt x="6545" y="6428"/>
                    <a:pt x="5441" y="5809"/>
                    <a:pt x="5173" y="5675"/>
                  </a:cubicBezTo>
                  <a:cubicBezTo>
                    <a:pt x="5223" y="5625"/>
                    <a:pt x="5256" y="5558"/>
                    <a:pt x="5273" y="5491"/>
                  </a:cubicBezTo>
                  <a:cubicBezTo>
                    <a:pt x="5415" y="5476"/>
                    <a:pt x="5557" y="5469"/>
                    <a:pt x="5699" y="5469"/>
                  </a:cubicBezTo>
                  <a:close/>
                  <a:moveTo>
                    <a:pt x="5106" y="5692"/>
                  </a:moveTo>
                  <a:cubicBezTo>
                    <a:pt x="5323" y="5792"/>
                    <a:pt x="6495" y="6428"/>
                    <a:pt x="6897" y="7466"/>
                  </a:cubicBezTo>
                  <a:cubicBezTo>
                    <a:pt x="6847" y="8136"/>
                    <a:pt x="6713" y="8789"/>
                    <a:pt x="6512" y="9408"/>
                  </a:cubicBezTo>
                  <a:cubicBezTo>
                    <a:pt x="6093" y="9609"/>
                    <a:pt x="5641" y="9759"/>
                    <a:pt x="5173" y="9843"/>
                  </a:cubicBezTo>
                  <a:cubicBezTo>
                    <a:pt x="5139" y="8521"/>
                    <a:pt x="4972" y="7198"/>
                    <a:pt x="4671" y="5910"/>
                  </a:cubicBezTo>
                  <a:lnTo>
                    <a:pt x="4754" y="5910"/>
                  </a:lnTo>
                  <a:cubicBezTo>
                    <a:pt x="4888" y="5876"/>
                    <a:pt x="5022" y="5792"/>
                    <a:pt x="5106" y="5692"/>
                  </a:cubicBezTo>
                  <a:close/>
                  <a:moveTo>
                    <a:pt x="3984" y="5759"/>
                  </a:moveTo>
                  <a:cubicBezTo>
                    <a:pt x="4152" y="5859"/>
                    <a:pt x="4353" y="5926"/>
                    <a:pt x="4553" y="5943"/>
                  </a:cubicBezTo>
                  <a:cubicBezTo>
                    <a:pt x="4855" y="7249"/>
                    <a:pt x="5005" y="8571"/>
                    <a:pt x="5056" y="9893"/>
                  </a:cubicBezTo>
                  <a:lnTo>
                    <a:pt x="5005" y="9910"/>
                  </a:lnTo>
                  <a:cubicBezTo>
                    <a:pt x="4962" y="9913"/>
                    <a:pt x="4916" y="9914"/>
                    <a:pt x="4870" y="9914"/>
                  </a:cubicBezTo>
                  <a:cubicBezTo>
                    <a:pt x="4339" y="9914"/>
                    <a:pt x="3613" y="9750"/>
                    <a:pt x="3198" y="9642"/>
                  </a:cubicBezTo>
                  <a:cubicBezTo>
                    <a:pt x="2813" y="9056"/>
                    <a:pt x="2495" y="8404"/>
                    <a:pt x="2260" y="7734"/>
                  </a:cubicBezTo>
                  <a:cubicBezTo>
                    <a:pt x="2595" y="6931"/>
                    <a:pt x="3783" y="5910"/>
                    <a:pt x="3984" y="5759"/>
                  </a:cubicBezTo>
                  <a:close/>
                  <a:moveTo>
                    <a:pt x="6093" y="1"/>
                  </a:moveTo>
                  <a:cubicBezTo>
                    <a:pt x="5892" y="721"/>
                    <a:pt x="5072" y="1239"/>
                    <a:pt x="5056" y="1239"/>
                  </a:cubicBezTo>
                  <a:lnTo>
                    <a:pt x="5039" y="1256"/>
                  </a:lnTo>
                  <a:lnTo>
                    <a:pt x="5039" y="1273"/>
                  </a:lnTo>
                  <a:cubicBezTo>
                    <a:pt x="5005" y="1491"/>
                    <a:pt x="5005" y="1725"/>
                    <a:pt x="5039" y="1942"/>
                  </a:cubicBezTo>
                  <a:cubicBezTo>
                    <a:pt x="4888" y="2445"/>
                    <a:pt x="4604" y="2880"/>
                    <a:pt x="4202" y="3181"/>
                  </a:cubicBezTo>
                  <a:cubicBezTo>
                    <a:pt x="3549" y="3030"/>
                    <a:pt x="2980" y="2662"/>
                    <a:pt x="2545" y="2127"/>
                  </a:cubicBezTo>
                  <a:cubicBezTo>
                    <a:pt x="2545" y="2043"/>
                    <a:pt x="2511" y="1608"/>
                    <a:pt x="2344" y="1407"/>
                  </a:cubicBezTo>
                  <a:lnTo>
                    <a:pt x="2310" y="1407"/>
                  </a:lnTo>
                  <a:cubicBezTo>
                    <a:pt x="2310" y="1407"/>
                    <a:pt x="1005" y="905"/>
                    <a:pt x="570" y="336"/>
                  </a:cubicBezTo>
                  <a:lnTo>
                    <a:pt x="469" y="352"/>
                  </a:lnTo>
                  <a:cubicBezTo>
                    <a:pt x="871" y="955"/>
                    <a:pt x="2110" y="1457"/>
                    <a:pt x="2277" y="1491"/>
                  </a:cubicBezTo>
                  <a:cubicBezTo>
                    <a:pt x="2377" y="1675"/>
                    <a:pt x="2428" y="1892"/>
                    <a:pt x="2428" y="2110"/>
                  </a:cubicBezTo>
                  <a:lnTo>
                    <a:pt x="1089" y="2461"/>
                  </a:lnTo>
                  <a:cubicBezTo>
                    <a:pt x="1022" y="2210"/>
                    <a:pt x="720" y="1072"/>
                    <a:pt x="118" y="436"/>
                  </a:cubicBezTo>
                  <a:lnTo>
                    <a:pt x="1" y="469"/>
                  </a:lnTo>
                  <a:cubicBezTo>
                    <a:pt x="637" y="1106"/>
                    <a:pt x="955" y="2344"/>
                    <a:pt x="988" y="2512"/>
                  </a:cubicBezTo>
                  <a:cubicBezTo>
                    <a:pt x="984" y="2520"/>
                    <a:pt x="978" y="2532"/>
                    <a:pt x="972" y="2545"/>
                  </a:cubicBezTo>
                  <a:lnTo>
                    <a:pt x="972" y="2545"/>
                  </a:lnTo>
                  <a:lnTo>
                    <a:pt x="2361" y="2194"/>
                  </a:lnTo>
                  <a:cubicBezTo>
                    <a:pt x="2813" y="2729"/>
                    <a:pt x="3415" y="3097"/>
                    <a:pt x="4085" y="3248"/>
                  </a:cubicBezTo>
                  <a:cubicBezTo>
                    <a:pt x="4185" y="3549"/>
                    <a:pt x="4235" y="3884"/>
                    <a:pt x="4235" y="4219"/>
                  </a:cubicBezTo>
                  <a:cubicBezTo>
                    <a:pt x="3800" y="4286"/>
                    <a:pt x="3716" y="5257"/>
                    <a:pt x="3716" y="5491"/>
                  </a:cubicBezTo>
                  <a:cubicBezTo>
                    <a:pt x="3583" y="5491"/>
                    <a:pt x="3231" y="5541"/>
                    <a:pt x="2829" y="5591"/>
                  </a:cubicBezTo>
                  <a:cubicBezTo>
                    <a:pt x="2762" y="5357"/>
                    <a:pt x="2695" y="5106"/>
                    <a:pt x="2662" y="4838"/>
                  </a:cubicBezTo>
                  <a:lnTo>
                    <a:pt x="2562" y="4855"/>
                  </a:lnTo>
                  <a:cubicBezTo>
                    <a:pt x="2595" y="5106"/>
                    <a:pt x="2662" y="5357"/>
                    <a:pt x="2729" y="5608"/>
                  </a:cubicBezTo>
                  <a:lnTo>
                    <a:pt x="2327" y="5675"/>
                  </a:lnTo>
                  <a:cubicBezTo>
                    <a:pt x="2244" y="5458"/>
                    <a:pt x="2177" y="5240"/>
                    <a:pt x="2143" y="5006"/>
                  </a:cubicBezTo>
                  <a:lnTo>
                    <a:pt x="2043" y="5006"/>
                  </a:lnTo>
                  <a:cubicBezTo>
                    <a:pt x="2076" y="5257"/>
                    <a:pt x="2143" y="5474"/>
                    <a:pt x="2227" y="5709"/>
                  </a:cubicBezTo>
                  <a:cubicBezTo>
                    <a:pt x="1976" y="5759"/>
                    <a:pt x="1725" y="5826"/>
                    <a:pt x="1490" y="5926"/>
                  </a:cubicBezTo>
                  <a:cubicBezTo>
                    <a:pt x="1345" y="5781"/>
                    <a:pt x="596" y="5063"/>
                    <a:pt x="465" y="4442"/>
                  </a:cubicBezTo>
                  <a:lnTo>
                    <a:pt x="465" y="4442"/>
                  </a:lnTo>
                  <a:cubicBezTo>
                    <a:pt x="466" y="4457"/>
                    <a:pt x="468" y="4472"/>
                    <a:pt x="469" y="4487"/>
                  </a:cubicBezTo>
                  <a:cubicBezTo>
                    <a:pt x="556" y="5134"/>
                    <a:pt x="1161" y="5806"/>
                    <a:pt x="1436" y="6078"/>
                  </a:cubicBezTo>
                  <a:lnTo>
                    <a:pt x="1436" y="6078"/>
                  </a:lnTo>
                  <a:cubicBezTo>
                    <a:pt x="1443" y="6061"/>
                    <a:pt x="1450" y="6044"/>
                    <a:pt x="1457" y="6027"/>
                  </a:cubicBezTo>
                  <a:cubicBezTo>
                    <a:pt x="2093" y="5725"/>
                    <a:pt x="3482" y="5608"/>
                    <a:pt x="3666" y="5608"/>
                  </a:cubicBezTo>
                  <a:cubicBezTo>
                    <a:pt x="3700" y="5625"/>
                    <a:pt x="3750" y="5658"/>
                    <a:pt x="3817" y="5709"/>
                  </a:cubicBezTo>
                  <a:cubicBezTo>
                    <a:pt x="3549" y="5926"/>
                    <a:pt x="2461" y="6897"/>
                    <a:pt x="2093" y="7684"/>
                  </a:cubicBezTo>
                  <a:cubicBezTo>
                    <a:pt x="1928" y="7639"/>
                    <a:pt x="1311" y="7474"/>
                    <a:pt x="965" y="7070"/>
                  </a:cubicBezTo>
                  <a:lnTo>
                    <a:pt x="965" y="7070"/>
                  </a:lnTo>
                  <a:cubicBezTo>
                    <a:pt x="859" y="7175"/>
                    <a:pt x="738" y="7267"/>
                    <a:pt x="603" y="7332"/>
                  </a:cubicBezTo>
                  <a:lnTo>
                    <a:pt x="687" y="7416"/>
                  </a:lnTo>
                  <a:cubicBezTo>
                    <a:pt x="787" y="7366"/>
                    <a:pt x="871" y="7299"/>
                    <a:pt x="955" y="7215"/>
                  </a:cubicBezTo>
                  <a:cubicBezTo>
                    <a:pt x="1289" y="7818"/>
                    <a:pt x="2093" y="8019"/>
                    <a:pt x="2260" y="8052"/>
                  </a:cubicBezTo>
                  <a:cubicBezTo>
                    <a:pt x="2495" y="8722"/>
                    <a:pt x="2779" y="9374"/>
                    <a:pt x="3147" y="9960"/>
                  </a:cubicBezTo>
                  <a:lnTo>
                    <a:pt x="3231" y="10111"/>
                  </a:lnTo>
                  <a:cubicBezTo>
                    <a:pt x="3231" y="10111"/>
                    <a:pt x="4301" y="10368"/>
                    <a:pt x="4966" y="10368"/>
                  </a:cubicBezTo>
                  <a:cubicBezTo>
                    <a:pt x="5021" y="10368"/>
                    <a:pt x="5074" y="10366"/>
                    <a:pt x="5123" y="10362"/>
                  </a:cubicBezTo>
                  <a:lnTo>
                    <a:pt x="5240" y="10345"/>
                  </a:lnTo>
                  <a:cubicBezTo>
                    <a:pt x="5742" y="10278"/>
                    <a:pt x="6227" y="10111"/>
                    <a:pt x="6662" y="9826"/>
                  </a:cubicBezTo>
                  <a:lnTo>
                    <a:pt x="6696" y="9726"/>
                  </a:lnTo>
                  <a:cubicBezTo>
                    <a:pt x="6880" y="9090"/>
                    <a:pt x="6997" y="8437"/>
                    <a:pt x="7031" y="7767"/>
                  </a:cubicBezTo>
                  <a:cubicBezTo>
                    <a:pt x="7265" y="7617"/>
                    <a:pt x="7416" y="7382"/>
                    <a:pt x="7483" y="7098"/>
                  </a:cubicBezTo>
                  <a:cubicBezTo>
                    <a:pt x="7516" y="7031"/>
                    <a:pt x="7533" y="6964"/>
                    <a:pt x="7550" y="6880"/>
                  </a:cubicBezTo>
                  <a:cubicBezTo>
                    <a:pt x="7583" y="6679"/>
                    <a:pt x="7566" y="6462"/>
                    <a:pt x="7499" y="6261"/>
                  </a:cubicBezTo>
                  <a:lnTo>
                    <a:pt x="7499" y="6228"/>
                  </a:lnTo>
                  <a:cubicBezTo>
                    <a:pt x="7466" y="6077"/>
                    <a:pt x="7399" y="5943"/>
                    <a:pt x="7332" y="5826"/>
                  </a:cubicBezTo>
                  <a:lnTo>
                    <a:pt x="7499" y="5742"/>
                  </a:lnTo>
                  <a:lnTo>
                    <a:pt x="7550" y="5725"/>
                  </a:lnTo>
                  <a:lnTo>
                    <a:pt x="7550" y="5709"/>
                  </a:lnTo>
                  <a:cubicBezTo>
                    <a:pt x="7566" y="5658"/>
                    <a:pt x="8085" y="4420"/>
                    <a:pt x="7667" y="3482"/>
                  </a:cubicBezTo>
                  <a:cubicBezTo>
                    <a:pt x="7583" y="3265"/>
                    <a:pt x="7466" y="3064"/>
                    <a:pt x="7332" y="2880"/>
                  </a:cubicBezTo>
                  <a:cubicBezTo>
                    <a:pt x="7081" y="2512"/>
                    <a:pt x="6763" y="2194"/>
                    <a:pt x="6428" y="1909"/>
                  </a:cubicBezTo>
                  <a:cubicBezTo>
                    <a:pt x="6545" y="1273"/>
                    <a:pt x="6529" y="620"/>
                    <a:pt x="6378" y="1"/>
                  </a:cubicBezTo>
                  <a:lnTo>
                    <a:pt x="6261" y="1"/>
                  </a:lnTo>
                  <a:cubicBezTo>
                    <a:pt x="6411" y="603"/>
                    <a:pt x="6445" y="1256"/>
                    <a:pt x="6311" y="1876"/>
                  </a:cubicBezTo>
                  <a:lnTo>
                    <a:pt x="6344" y="1876"/>
                  </a:lnTo>
                  <a:cubicBezTo>
                    <a:pt x="6847" y="2277"/>
                    <a:pt x="7248" y="2796"/>
                    <a:pt x="7533" y="3365"/>
                  </a:cubicBezTo>
                  <a:cubicBezTo>
                    <a:pt x="7884" y="4185"/>
                    <a:pt x="7483" y="5273"/>
                    <a:pt x="7416" y="5441"/>
                  </a:cubicBezTo>
                  <a:lnTo>
                    <a:pt x="7198" y="5525"/>
                  </a:lnTo>
                  <a:cubicBezTo>
                    <a:pt x="7148" y="5508"/>
                    <a:pt x="7031" y="5458"/>
                    <a:pt x="6863" y="5407"/>
                  </a:cubicBezTo>
                  <a:cubicBezTo>
                    <a:pt x="6997" y="5123"/>
                    <a:pt x="6997" y="4420"/>
                    <a:pt x="6997" y="4386"/>
                  </a:cubicBezTo>
                  <a:lnTo>
                    <a:pt x="6880" y="4386"/>
                  </a:lnTo>
                  <a:cubicBezTo>
                    <a:pt x="6880" y="4386"/>
                    <a:pt x="6897" y="5190"/>
                    <a:pt x="6763" y="5424"/>
                  </a:cubicBezTo>
                  <a:lnTo>
                    <a:pt x="6780" y="5441"/>
                  </a:lnTo>
                  <a:cubicBezTo>
                    <a:pt x="6679" y="5407"/>
                    <a:pt x="6579" y="5391"/>
                    <a:pt x="6462" y="5357"/>
                  </a:cubicBezTo>
                  <a:cubicBezTo>
                    <a:pt x="6545" y="5073"/>
                    <a:pt x="6562" y="4604"/>
                    <a:pt x="6562" y="4604"/>
                  </a:cubicBezTo>
                  <a:lnTo>
                    <a:pt x="6462" y="4604"/>
                  </a:lnTo>
                  <a:cubicBezTo>
                    <a:pt x="6462" y="4604"/>
                    <a:pt x="6495" y="5073"/>
                    <a:pt x="6344" y="5340"/>
                  </a:cubicBezTo>
                  <a:cubicBezTo>
                    <a:pt x="6140" y="5311"/>
                    <a:pt x="5930" y="5293"/>
                    <a:pt x="5721" y="5293"/>
                  </a:cubicBezTo>
                  <a:cubicBezTo>
                    <a:pt x="5571" y="5293"/>
                    <a:pt x="5420" y="5303"/>
                    <a:pt x="5273" y="5324"/>
                  </a:cubicBezTo>
                  <a:cubicBezTo>
                    <a:pt x="5189" y="5106"/>
                    <a:pt x="4804" y="4236"/>
                    <a:pt x="4336" y="4185"/>
                  </a:cubicBezTo>
                  <a:cubicBezTo>
                    <a:pt x="4336" y="3851"/>
                    <a:pt x="4286" y="3516"/>
                    <a:pt x="4185" y="3198"/>
                  </a:cubicBezTo>
                  <a:cubicBezTo>
                    <a:pt x="4587" y="2897"/>
                    <a:pt x="4905" y="2478"/>
                    <a:pt x="5056" y="1993"/>
                  </a:cubicBezTo>
                  <a:lnTo>
                    <a:pt x="5056" y="1876"/>
                  </a:lnTo>
                  <a:lnTo>
                    <a:pt x="5123" y="1876"/>
                  </a:lnTo>
                  <a:cubicBezTo>
                    <a:pt x="5106" y="1691"/>
                    <a:pt x="5106" y="1491"/>
                    <a:pt x="5123" y="1306"/>
                  </a:cubicBezTo>
                  <a:cubicBezTo>
                    <a:pt x="5256" y="1223"/>
                    <a:pt x="6010" y="704"/>
                    <a:pt x="6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22;p69"/>
            <p:cNvSpPr/>
            <p:nvPr/>
          </p:nvSpPr>
          <p:spPr>
            <a:xfrm flipH="1">
              <a:off x="5462921" y="2037221"/>
              <a:ext cx="131781" cy="112179"/>
            </a:xfrm>
            <a:custGeom>
              <a:avLst/>
              <a:gdLst/>
              <a:ahLst/>
              <a:cxnLst/>
              <a:rect l="l" t="t" r="r" b="b"/>
              <a:pathLst>
                <a:path w="2763" h="2352" extrusionOk="0">
                  <a:moveTo>
                    <a:pt x="1300" y="1"/>
                  </a:moveTo>
                  <a:cubicBezTo>
                    <a:pt x="1275" y="1"/>
                    <a:pt x="1255" y="5"/>
                    <a:pt x="1239" y="14"/>
                  </a:cubicBezTo>
                  <a:cubicBezTo>
                    <a:pt x="1022" y="131"/>
                    <a:pt x="269" y="1353"/>
                    <a:pt x="34" y="1487"/>
                  </a:cubicBezTo>
                  <a:cubicBezTo>
                    <a:pt x="1" y="1504"/>
                    <a:pt x="469" y="2341"/>
                    <a:pt x="469" y="2341"/>
                  </a:cubicBezTo>
                  <a:cubicBezTo>
                    <a:pt x="560" y="2348"/>
                    <a:pt x="647" y="2352"/>
                    <a:pt x="734" y="2352"/>
                  </a:cubicBezTo>
                  <a:cubicBezTo>
                    <a:pt x="856" y="2352"/>
                    <a:pt x="978" y="2344"/>
                    <a:pt x="1105" y="2324"/>
                  </a:cubicBezTo>
                  <a:cubicBezTo>
                    <a:pt x="1273" y="2274"/>
                    <a:pt x="2763" y="952"/>
                    <a:pt x="2595" y="767"/>
                  </a:cubicBezTo>
                  <a:cubicBezTo>
                    <a:pt x="2441" y="598"/>
                    <a:pt x="1589" y="1"/>
                    <a:pt x="1300" y="1"/>
                  </a:cubicBezTo>
                  <a:close/>
                </a:path>
              </a:pathLst>
            </a:custGeom>
            <a:solidFill>
              <a:srgbClr val="CD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23;p69"/>
            <p:cNvSpPr/>
            <p:nvPr/>
          </p:nvSpPr>
          <p:spPr>
            <a:xfrm flipH="1">
              <a:off x="6943851" y="2360402"/>
              <a:ext cx="130160" cy="111559"/>
            </a:xfrm>
            <a:custGeom>
              <a:avLst/>
              <a:gdLst/>
              <a:ahLst/>
              <a:cxnLst/>
              <a:rect l="l" t="t" r="r" b="b"/>
              <a:pathLst>
                <a:path w="2729" h="2339" extrusionOk="0">
                  <a:moveTo>
                    <a:pt x="1450" y="0"/>
                  </a:moveTo>
                  <a:cubicBezTo>
                    <a:pt x="1142" y="0"/>
                    <a:pt x="320" y="586"/>
                    <a:pt x="168" y="754"/>
                  </a:cubicBezTo>
                  <a:cubicBezTo>
                    <a:pt x="0" y="938"/>
                    <a:pt x="1473" y="2260"/>
                    <a:pt x="1657" y="2310"/>
                  </a:cubicBezTo>
                  <a:cubicBezTo>
                    <a:pt x="1775" y="2330"/>
                    <a:pt x="1898" y="2338"/>
                    <a:pt x="2021" y="2338"/>
                  </a:cubicBezTo>
                  <a:cubicBezTo>
                    <a:pt x="2107" y="2338"/>
                    <a:pt x="2194" y="2334"/>
                    <a:pt x="2277" y="2327"/>
                  </a:cubicBezTo>
                  <a:cubicBezTo>
                    <a:pt x="2444" y="2059"/>
                    <a:pt x="2595" y="1775"/>
                    <a:pt x="2729" y="1474"/>
                  </a:cubicBezTo>
                  <a:cubicBezTo>
                    <a:pt x="2494" y="1340"/>
                    <a:pt x="1724" y="134"/>
                    <a:pt x="1523" y="17"/>
                  </a:cubicBezTo>
                  <a:cubicBezTo>
                    <a:pt x="1504" y="5"/>
                    <a:pt x="1479" y="0"/>
                    <a:pt x="1450" y="0"/>
                  </a:cubicBezTo>
                  <a:close/>
                </a:path>
              </a:pathLst>
            </a:custGeom>
            <a:solidFill>
              <a:srgbClr val="CD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24;p69"/>
            <p:cNvSpPr/>
            <p:nvPr/>
          </p:nvSpPr>
          <p:spPr>
            <a:xfrm flipH="1">
              <a:off x="6131939" y="1667441"/>
              <a:ext cx="447093" cy="422005"/>
            </a:xfrm>
            <a:custGeom>
              <a:avLst/>
              <a:gdLst/>
              <a:ahLst/>
              <a:cxnLst/>
              <a:rect l="l" t="t" r="r" b="b"/>
              <a:pathLst>
                <a:path w="9374" h="8848" extrusionOk="0">
                  <a:moveTo>
                    <a:pt x="5893" y="0"/>
                  </a:moveTo>
                  <a:cubicBezTo>
                    <a:pt x="4881" y="0"/>
                    <a:pt x="3984" y="503"/>
                    <a:pt x="3984" y="503"/>
                  </a:cubicBezTo>
                  <a:cubicBezTo>
                    <a:pt x="3795" y="465"/>
                    <a:pt x="3612" y="446"/>
                    <a:pt x="3436" y="446"/>
                  </a:cubicBezTo>
                  <a:cubicBezTo>
                    <a:pt x="2447" y="446"/>
                    <a:pt x="1687" y="1031"/>
                    <a:pt x="1289" y="2026"/>
                  </a:cubicBezTo>
                  <a:cubicBezTo>
                    <a:pt x="1055" y="2595"/>
                    <a:pt x="904" y="3214"/>
                    <a:pt x="854" y="3834"/>
                  </a:cubicBezTo>
                  <a:cubicBezTo>
                    <a:pt x="770" y="4537"/>
                    <a:pt x="954" y="5240"/>
                    <a:pt x="703" y="5909"/>
                  </a:cubicBezTo>
                  <a:cubicBezTo>
                    <a:pt x="402" y="6696"/>
                    <a:pt x="0" y="8135"/>
                    <a:pt x="921" y="8688"/>
                  </a:cubicBezTo>
                  <a:cubicBezTo>
                    <a:pt x="1128" y="8785"/>
                    <a:pt x="1347" y="8847"/>
                    <a:pt x="1577" y="8847"/>
                  </a:cubicBezTo>
                  <a:cubicBezTo>
                    <a:pt x="1626" y="8847"/>
                    <a:pt x="1675" y="8844"/>
                    <a:pt x="1724" y="8838"/>
                  </a:cubicBezTo>
                  <a:cubicBezTo>
                    <a:pt x="2695" y="8805"/>
                    <a:pt x="3616" y="8487"/>
                    <a:pt x="4587" y="8420"/>
                  </a:cubicBezTo>
                  <a:cubicBezTo>
                    <a:pt x="4789" y="8409"/>
                    <a:pt x="4995" y="8405"/>
                    <a:pt x="5204" y="8405"/>
                  </a:cubicBezTo>
                  <a:cubicBezTo>
                    <a:pt x="5571" y="8405"/>
                    <a:pt x="5945" y="8416"/>
                    <a:pt x="6318" y="8416"/>
                  </a:cubicBezTo>
                  <a:cubicBezTo>
                    <a:pt x="6980" y="8416"/>
                    <a:pt x="7640" y="8381"/>
                    <a:pt x="8252" y="8186"/>
                  </a:cubicBezTo>
                  <a:cubicBezTo>
                    <a:pt x="8687" y="8052"/>
                    <a:pt x="9190" y="7767"/>
                    <a:pt x="9273" y="7265"/>
                  </a:cubicBezTo>
                  <a:cubicBezTo>
                    <a:pt x="9374" y="6713"/>
                    <a:pt x="8905" y="6261"/>
                    <a:pt x="8671" y="5809"/>
                  </a:cubicBezTo>
                  <a:cubicBezTo>
                    <a:pt x="8503" y="5457"/>
                    <a:pt x="8386" y="5089"/>
                    <a:pt x="8336" y="4721"/>
                  </a:cubicBezTo>
                  <a:cubicBezTo>
                    <a:pt x="8219" y="3817"/>
                    <a:pt x="8185" y="2913"/>
                    <a:pt x="8001" y="2026"/>
                  </a:cubicBezTo>
                  <a:cubicBezTo>
                    <a:pt x="7867" y="1390"/>
                    <a:pt x="7650" y="586"/>
                    <a:pt x="7014" y="252"/>
                  </a:cubicBezTo>
                  <a:cubicBezTo>
                    <a:pt x="6650" y="68"/>
                    <a:pt x="6264" y="0"/>
                    <a:pt x="5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25;p69"/>
            <p:cNvSpPr/>
            <p:nvPr/>
          </p:nvSpPr>
          <p:spPr>
            <a:xfrm flipH="1">
              <a:off x="6296391" y="1985996"/>
              <a:ext cx="139746" cy="176472"/>
            </a:xfrm>
            <a:custGeom>
              <a:avLst/>
              <a:gdLst/>
              <a:ahLst/>
              <a:cxnLst/>
              <a:rect l="l" t="t" r="r" b="b"/>
              <a:pathLst>
                <a:path w="2930" h="3700" extrusionOk="0">
                  <a:moveTo>
                    <a:pt x="318" y="0"/>
                  </a:moveTo>
                  <a:cubicBezTo>
                    <a:pt x="318" y="0"/>
                    <a:pt x="1088" y="1758"/>
                    <a:pt x="0" y="2678"/>
                  </a:cubicBezTo>
                  <a:cubicBezTo>
                    <a:pt x="0" y="2678"/>
                    <a:pt x="452" y="3415"/>
                    <a:pt x="2093" y="3699"/>
                  </a:cubicBezTo>
                  <a:cubicBezTo>
                    <a:pt x="2093" y="3699"/>
                    <a:pt x="2930" y="3214"/>
                    <a:pt x="2612" y="2544"/>
                  </a:cubicBezTo>
                  <a:cubicBezTo>
                    <a:pt x="2612" y="2544"/>
                    <a:pt x="2076" y="2511"/>
                    <a:pt x="2160" y="1306"/>
                  </a:cubicBezTo>
                  <a:cubicBezTo>
                    <a:pt x="2176" y="1021"/>
                    <a:pt x="2210" y="753"/>
                    <a:pt x="2277" y="469"/>
                  </a:cubicBezTo>
                  <a:lnTo>
                    <a:pt x="318" y="0"/>
                  </a:lnTo>
                  <a:close/>
                </a:path>
              </a:pathLst>
            </a:custGeom>
            <a:solidFill>
              <a:srgbClr val="CD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26;p69"/>
            <p:cNvSpPr/>
            <p:nvPr/>
          </p:nvSpPr>
          <p:spPr>
            <a:xfrm flipH="1">
              <a:off x="6230143" y="1740272"/>
              <a:ext cx="245915" cy="293944"/>
            </a:xfrm>
            <a:custGeom>
              <a:avLst/>
              <a:gdLst/>
              <a:ahLst/>
              <a:cxnLst/>
              <a:rect l="l" t="t" r="r" b="b"/>
              <a:pathLst>
                <a:path w="5156" h="6163" extrusionOk="0">
                  <a:moveTo>
                    <a:pt x="2747" y="1"/>
                  </a:moveTo>
                  <a:cubicBezTo>
                    <a:pt x="2256" y="1"/>
                    <a:pt x="1789" y="198"/>
                    <a:pt x="1423" y="549"/>
                  </a:cubicBezTo>
                  <a:cubicBezTo>
                    <a:pt x="0" y="1888"/>
                    <a:pt x="101" y="5303"/>
                    <a:pt x="2344" y="6006"/>
                  </a:cubicBezTo>
                  <a:cubicBezTo>
                    <a:pt x="2682" y="6112"/>
                    <a:pt x="2981" y="6163"/>
                    <a:pt x="3245" y="6163"/>
                  </a:cubicBezTo>
                  <a:cubicBezTo>
                    <a:pt x="3686" y="6163"/>
                    <a:pt x="4030" y="6023"/>
                    <a:pt x="4302" y="5771"/>
                  </a:cubicBezTo>
                  <a:cubicBezTo>
                    <a:pt x="4888" y="5236"/>
                    <a:pt x="5089" y="4198"/>
                    <a:pt x="5122" y="2926"/>
                  </a:cubicBezTo>
                  <a:cubicBezTo>
                    <a:pt x="5156" y="1135"/>
                    <a:pt x="4687" y="164"/>
                    <a:pt x="2963" y="13"/>
                  </a:cubicBezTo>
                  <a:cubicBezTo>
                    <a:pt x="2891" y="5"/>
                    <a:pt x="2819" y="1"/>
                    <a:pt x="2747" y="1"/>
                  </a:cubicBezTo>
                  <a:close/>
                </a:path>
              </a:pathLst>
            </a:custGeom>
            <a:solidFill>
              <a:srgbClr val="CD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27;p69"/>
            <p:cNvSpPr/>
            <p:nvPr/>
          </p:nvSpPr>
          <p:spPr>
            <a:xfrm flipH="1">
              <a:off x="6203004" y="1706503"/>
              <a:ext cx="296138" cy="259556"/>
            </a:xfrm>
            <a:custGeom>
              <a:avLst/>
              <a:gdLst/>
              <a:ahLst/>
              <a:cxnLst/>
              <a:rect l="l" t="t" r="r" b="b"/>
              <a:pathLst>
                <a:path w="6209" h="5442" extrusionOk="0">
                  <a:moveTo>
                    <a:pt x="2947" y="0"/>
                  </a:moveTo>
                  <a:cubicBezTo>
                    <a:pt x="292" y="0"/>
                    <a:pt x="1" y="4071"/>
                    <a:pt x="1355" y="5442"/>
                  </a:cubicBezTo>
                  <a:cubicBezTo>
                    <a:pt x="1355" y="5442"/>
                    <a:pt x="736" y="4287"/>
                    <a:pt x="1305" y="3450"/>
                  </a:cubicBezTo>
                  <a:cubicBezTo>
                    <a:pt x="1305" y="3450"/>
                    <a:pt x="2242" y="2111"/>
                    <a:pt x="2225" y="1006"/>
                  </a:cubicBezTo>
                  <a:cubicBezTo>
                    <a:pt x="2225" y="1006"/>
                    <a:pt x="2745" y="845"/>
                    <a:pt x="3378" y="845"/>
                  </a:cubicBezTo>
                  <a:cubicBezTo>
                    <a:pt x="4389" y="845"/>
                    <a:pt x="5689" y="1257"/>
                    <a:pt x="5606" y="3400"/>
                  </a:cubicBezTo>
                  <a:cubicBezTo>
                    <a:pt x="5606" y="3400"/>
                    <a:pt x="6209" y="353"/>
                    <a:pt x="3263" y="18"/>
                  </a:cubicBezTo>
                  <a:cubicBezTo>
                    <a:pt x="3154" y="6"/>
                    <a:pt x="3049" y="0"/>
                    <a:pt x="29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28;p69"/>
            <p:cNvSpPr/>
            <p:nvPr/>
          </p:nvSpPr>
          <p:spPr>
            <a:xfrm flipH="1">
              <a:off x="6424929" y="1853452"/>
              <a:ext cx="78267" cy="70112"/>
            </a:xfrm>
            <a:custGeom>
              <a:avLst/>
              <a:gdLst/>
              <a:ahLst/>
              <a:cxnLst/>
              <a:rect l="l" t="t" r="r" b="b"/>
              <a:pathLst>
                <a:path w="1641" h="1470" extrusionOk="0">
                  <a:moveTo>
                    <a:pt x="887" y="1"/>
                  </a:moveTo>
                  <a:cubicBezTo>
                    <a:pt x="352" y="1"/>
                    <a:pt x="0" y="1072"/>
                    <a:pt x="1306" y="1457"/>
                  </a:cubicBezTo>
                  <a:cubicBezTo>
                    <a:pt x="1330" y="1465"/>
                    <a:pt x="1352" y="1470"/>
                    <a:pt x="1373" y="1470"/>
                  </a:cubicBezTo>
                  <a:cubicBezTo>
                    <a:pt x="1519" y="1470"/>
                    <a:pt x="1612" y="1264"/>
                    <a:pt x="1641" y="754"/>
                  </a:cubicBezTo>
                  <a:cubicBezTo>
                    <a:pt x="1641" y="335"/>
                    <a:pt x="1306" y="1"/>
                    <a:pt x="887" y="1"/>
                  </a:cubicBezTo>
                  <a:close/>
                </a:path>
              </a:pathLst>
            </a:custGeom>
            <a:solidFill>
              <a:srgbClr val="CD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29;p69"/>
            <p:cNvSpPr/>
            <p:nvPr/>
          </p:nvSpPr>
          <p:spPr>
            <a:xfrm flipH="1">
              <a:off x="6230143" y="1740272"/>
              <a:ext cx="201225" cy="275772"/>
            </a:xfrm>
            <a:custGeom>
              <a:avLst/>
              <a:gdLst/>
              <a:ahLst/>
              <a:cxnLst/>
              <a:rect l="l" t="t" r="r" b="b"/>
              <a:pathLst>
                <a:path w="4219" h="5782" extrusionOk="0">
                  <a:moveTo>
                    <a:pt x="1809" y="1"/>
                  </a:moveTo>
                  <a:cubicBezTo>
                    <a:pt x="1318" y="1"/>
                    <a:pt x="851" y="196"/>
                    <a:pt x="486" y="532"/>
                  </a:cubicBezTo>
                  <a:cubicBezTo>
                    <a:pt x="503" y="1219"/>
                    <a:pt x="336" y="1905"/>
                    <a:pt x="34" y="2507"/>
                  </a:cubicBezTo>
                  <a:cubicBezTo>
                    <a:pt x="1" y="2959"/>
                    <a:pt x="34" y="3428"/>
                    <a:pt x="118" y="3863"/>
                  </a:cubicBezTo>
                  <a:cubicBezTo>
                    <a:pt x="118" y="3863"/>
                    <a:pt x="1156" y="4165"/>
                    <a:pt x="1357" y="5537"/>
                  </a:cubicBezTo>
                  <a:cubicBezTo>
                    <a:pt x="1357" y="5537"/>
                    <a:pt x="2306" y="5781"/>
                    <a:pt x="3106" y="5781"/>
                  </a:cubicBezTo>
                  <a:cubicBezTo>
                    <a:pt x="3194" y="5781"/>
                    <a:pt x="3282" y="5778"/>
                    <a:pt x="3365" y="5771"/>
                  </a:cubicBezTo>
                  <a:cubicBezTo>
                    <a:pt x="3951" y="5236"/>
                    <a:pt x="4152" y="4198"/>
                    <a:pt x="4185" y="2926"/>
                  </a:cubicBezTo>
                  <a:cubicBezTo>
                    <a:pt x="4219" y="1135"/>
                    <a:pt x="3750" y="164"/>
                    <a:pt x="2026" y="13"/>
                  </a:cubicBezTo>
                  <a:cubicBezTo>
                    <a:pt x="1954" y="5"/>
                    <a:pt x="1881" y="1"/>
                    <a:pt x="180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30;p69"/>
            <p:cNvSpPr/>
            <p:nvPr/>
          </p:nvSpPr>
          <p:spPr>
            <a:xfrm flipH="1">
              <a:off x="6230143" y="1740224"/>
              <a:ext cx="201225" cy="275820"/>
            </a:xfrm>
            <a:custGeom>
              <a:avLst/>
              <a:gdLst/>
              <a:ahLst/>
              <a:cxnLst/>
              <a:rect l="l" t="t" r="r" b="b"/>
              <a:pathLst>
                <a:path w="4219" h="5783" extrusionOk="0">
                  <a:moveTo>
                    <a:pt x="1806" y="0"/>
                  </a:moveTo>
                  <a:cubicBezTo>
                    <a:pt x="1491" y="0"/>
                    <a:pt x="1176" y="86"/>
                    <a:pt x="905" y="249"/>
                  </a:cubicBezTo>
                  <a:cubicBezTo>
                    <a:pt x="754" y="316"/>
                    <a:pt x="620" y="416"/>
                    <a:pt x="486" y="533"/>
                  </a:cubicBezTo>
                  <a:cubicBezTo>
                    <a:pt x="503" y="1220"/>
                    <a:pt x="336" y="1906"/>
                    <a:pt x="34" y="2508"/>
                  </a:cubicBezTo>
                  <a:cubicBezTo>
                    <a:pt x="1" y="2960"/>
                    <a:pt x="34" y="3429"/>
                    <a:pt x="118" y="3864"/>
                  </a:cubicBezTo>
                  <a:cubicBezTo>
                    <a:pt x="118" y="3864"/>
                    <a:pt x="1156" y="4166"/>
                    <a:pt x="1357" y="5538"/>
                  </a:cubicBezTo>
                  <a:cubicBezTo>
                    <a:pt x="1357" y="5538"/>
                    <a:pt x="2306" y="5782"/>
                    <a:pt x="3106" y="5782"/>
                  </a:cubicBezTo>
                  <a:cubicBezTo>
                    <a:pt x="3194" y="5782"/>
                    <a:pt x="3282" y="5779"/>
                    <a:pt x="3365" y="5772"/>
                  </a:cubicBezTo>
                  <a:cubicBezTo>
                    <a:pt x="3399" y="5756"/>
                    <a:pt x="3415" y="5722"/>
                    <a:pt x="3432" y="5706"/>
                  </a:cubicBezTo>
                  <a:cubicBezTo>
                    <a:pt x="3968" y="5153"/>
                    <a:pt x="4152" y="4149"/>
                    <a:pt x="4185" y="2927"/>
                  </a:cubicBezTo>
                  <a:cubicBezTo>
                    <a:pt x="4219" y="1136"/>
                    <a:pt x="3750" y="165"/>
                    <a:pt x="2026" y="14"/>
                  </a:cubicBezTo>
                  <a:cubicBezTo>
                    <a:pt x="1953" y="5"/>
                    <a:pt x="1879" y="0"/>
                    <a:pt x="1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31;p69"/>
            <p:cNvSpPr/>
            <p:nvPr/>
          </p:nvSpPr>
          <p:spPr>
            <a:xfrm flipH="1">
              <a:off x="6230143" y="1740224"/>
              <a:ext cx="195645" cy="272148"/>
            </a:xfrm>
            <a:custGeom>
              <a:avLst/>
              <a:gdLst/>
              <a:ahLst/>
              <a:cxnLst/>
              <a:rect l="l" t="t" r="r" b="b"/>
              <a:pathLst>
                <a:path w="4102" h="5706" extrusionOk="0">
                  <a:moveTo>
                    <a:pt x="1686" y="0"/>
                  </a:moveTo>
                  <a:cubicBezTo>
                    <a:pt x="1372" y="0"/>
                    <a:pt x="1058" y="83"/>
                    <a:pt x="788" y="232"/>
                  </a:cubicBezTo>
                  <a:cubicBezTo>
                    <a:pt x="687" y="316"/>
                    <a:pt x="587" y="383"/>
                    <a:pt x="503" y="466"/>
                  </a:cubicBezTo>
                  <a:cubicBezTo>
                    <a:pt x="503" y="1153"/>
                    <a:pt x="336" y="1822"/>
                    <a:pt x="34" y="2441"/>
                  </a:cubicBezTo>
                  <a:cubicBezTo>
                    <a:pt x="1" y="2893"/>
                    <a:pt x="34" y="3345"/>
                    <a:pt x="135" y="3797"/>
                  </a:cubicBezTo>
                  <a:cubicBezTo>
                    <a:pt x="135" y="3797"/>
                    <a:pt x="1156" y="4099"/>
                    <a:pt x="1357" y="5471"/>
                  </a:cubicBezTo>
                  <a:cubicBezTo>
                    <a:pt x="2010" y="5639"/>
                    <a:pt x="2662" y="5706"/>
                    <a:pt x="3315" y="5706"/>
                  </a:cubicBezTo>
                  <a:cubicBezTo>
                    <a:pt x="3851" y="5153"/>
                    <a:pt x="4035" y="4149"/>
                    <a:pt x="4068" y="2927"/>
                  </a:cubicBezTo>
                  <a:cubicBezTo>
                    <a:pt x="4102" y="1136"/>
                    <a:pt x="3633" y="165"/>
                    <a:pt x="1909" y="14"/>
                  </a:cubicBezTo>
                  <a:cubicBezTo>
                    <a:pt x="1835" y="5"/>
                    <a:pt x="1761"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32;p69"/>
            <p:cNvSpPr/>
            <p:nvPr/>
          </p:nvSpPr>
          <p:spPr>
            <a:xfrm flipH="1">
              <a:off x="6215739" y="1726917"/>
              <a:ext cx="201225" cy="276345"/>
            </a:xfrm>
            <a:custGeom>
              <a:avLst/>
              <a:gdLst/>
              <a:ahLst/>
              <a:cxnLst/>
              <a:rect l="l" t="t" r="r" b="b"/>
              <a:pathLst>
                <a:path w="4219" h="5794" extrusionOk="0">
                  <a:moveTo>
                    <a:pt x="1843" y="1"/>
                  </a:moveTo>
                  <a:cubicBezTo>
                    <a:pt x="1339" y="1"/>
                    <a:pt x="859" y="186"/>
                    <a:pt x="485" y="544"/>
                  </a:cubicBezTo>
                  <a:cubicBezTo>
                    <a:pt x="502" y="1231"/>
                    <a:pt x="335" y="1900"/>
                    <a:pt x="34" y="2520"/>
                  </a:cubicBezTo>
                  <a:cubicBezTo>
                    <a:pt x="0" y="2972"/>
                    <a:pt x="34" y="3424"/>
                    <a:pt x="117" y="3875"/>
                  </a:cubicBezTo>
                  <a:cubicBezTo>
                    <a:pt x="117" y="3875"/>
                    <a:pt x="1155" y="4177"/>
                    <a:pt x="1356" y="5549"/>
                  </a:cubicBezTo>
                  <a:cubicBezTo>
                    <a:pt x="1356" y="5549"/>
                    <a:pt x="2305" y="5793"/>
                    <a:pt x="3105" y="5793"/>
                  </a:cubicBezTo>
                  <a:cubicBezTo>
                    <a:pt x="3194" y="5793"/>
                    <a:pt x="3281" y="5790"/>
                    <a:pt x="3365" y="5784"/>
                  </a:cubicBezTo>
                  <a:cubicBezTo>
                    <a:pt x="3950" y="5248"/>
                    <a:pt x="4151" y="4193"/>
                    <a:pt x="4185" y="2921"/>
                  </a:cubicBezTo>
                  <a:cubicBezTo>
                    <a:pt x="4218" y="1147"/>
                    <a:pt x="3749" y="176"/>
                    <a:pt x="2025" y="9"/>
                  </a:cubicBezTo>
                  <a:cubicBezTo>
                    <a:pt x="1964" y="3"/>
                    <a:pt x="1903" y="1"/>
                    <a:pt x="1843" y="1"/>
                  </a:cubicBezTo>
                  <a:close/>
                </a:path>
              </a:pathLst>
            </a:custGeom>
            <a:solidFill>
              <a:srgbClr val="CD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33;p69"/>
            <p:cNvSpPr/>
            <p:nvPr/>
          </p:nvSpPr>
          <p:spPr>
            <a:xfrm flipH="1">
              <a:off x="6253275" y="1870240"/>
              <a:ext cx="22417" cy="43593"/>
            </a:xfrm>
            <a:custGeom>
              <a:avLst/>
              <a:gdLst/>
              <a:ahLst/>
              <a:cxnLst/>
              <a:rect l="l" t="t" r="r" b="b"/>
              <a:pathLst>
                <a:path w="470" h="914" extrusionOk="0">
                  <a:moveTo>
                    <a:pt x="18" y="0"/>
                  </a:moveTo>
                  <a:lnTo>
                    <a:pt x="1" y="904"/>
                  </a:lnTo>
                  <a:cubicBezTo>
                    <a:pt x="38" y="911"/>
                    <a:pt x="74" y="914"/>
                    <a:pt x="109" y="914"/>
                  </a:cubicBezTo>
                  <a:cubicBezTo>
                    <a:pt x="250" y="914"/>
                    <a:pt x="376" y="860"/>
                    <a:pt x="469" y="753"/>
                  </a:cubicBezTo>
                  <a:cubicBezTo>
                    <a:pt x="285" y="519"/>
                    <a:pt x="151" y="268"/>
                    <a:pt x="18" y="0"/>
                  </a:cubicBezTo>
                  <a:close/>
                </a:path>
              </a:pathLst>
            </a:custGeom>
            <a:solidFill>
              <a:srgbClr val="942F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34;p69"/>
            <p:cNvSpPr/>
            <p:nvPr/>
          </p:nvSpPr>
          <p:spPr>
            <a:xfrm flipH="1">
              <a:off x="6323530" y="1847013"/>
              <a:ext cx="17599" cy="24134"/>
            </a:xfrm>
            <a:custGeom>
              <a:avLst/>
              <a:gdLst/>
              <a:ahLst/>
              <a:cxnLst/>
              <a:rect l="l" t="t" r="r" b="b"/>
              <a:pathLst>
                <a:path w="369" h="506" extrusionOk="0">
                  <a:moveTo>
                    <a:pt x="182" y="0"/>
                  </a:moveTo>
                  <a:cubicBezTo>
                    <a:pt x="90" y="0"/>
                    <a:pt x="17" y="112"/>
                    <a:pt x="17" y="253"/>
                  </a:cubicBezTo>
                  <a:cubicBezTo>
                    <a:pt x="0" y="387"/>
                    <a:pt x="84" y="504"/>
                    <a:pt x="168" y="504"/>
                  </a:cubicBezTo>
                  <a:cubicBezTo>
                    <a:pt x="174" y="505"/>
                    <a:pt x="180" y="505"/>
                    <a:pt x="187" y="505"/>
                  </a:cubicBezTo>
                  <a:cubicBezTo>
                    <a:pt x="278" y="505"/>
                    <a:pt x="352" y="395"/>
                    <a:pt x="352" y="269"/>
                  </a:cubicBezTo>
                  <a:cubicBezTo>
                    <a:pt x="368" y="119"/>
                    <a:pt x="285" y="2"/>
                    <a:pt x="201" y="2"/>
                  </a:cubicBezTo>
                  <a:cubicBezTo>
                    <a:pt x="195" y="1"/>
                    <a:pt x="188"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35;p69"/>
            <p:cNvSpPr/>
            <p:nvPr/>
          </p:nvSpPr>
          <p:spPr>
            <a:xfrm flipH="1">
              <a:off x="6318760" y="1842291"/>
              <a:ext cx="15215" cy="7107"/>
            </a:xfrm>
            <a:custGeom>
              <a:avLst/>
              <a:gdLst/>
              <a:ahLst/>
              <a:cxnLst/>
              <a:rect l="l" t="t" r="r" b="b"/>
              <a:pathLst>
                <a:path w="319" h="149" extrusionOk="0">
                  <a:moveTo>
                    <a:pt x="319" y="0"/>
                  </a:moveTo>
                  <a:lnTo>
                    <a:pt x="1" y="101"/>
                  </a:lnTo>
                  <a:cubicBezTo>
                    <a:pt x="36" y="135"/>
                    <a:pt x="71" y="149"/>
                    <a:pt x="106" y="149"/>
                  </a:cubicBezTo>
                  <a:cubicBezTo>
                    <a:pt x="220" y="149"/>
                    <a:pt x="319"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36;p69"/>
            <p:cNvSpPr/>
            <p:nvPr/>
          </p:nvSpPr>
          <p:spPr>
            <a:xfrm flipH="1">
              <a:off x="6239682" y="1849445"/>
              <a:ext cx="17647" cy="24801"/>
            </a:xfrm>
            <a:custGeom>
              <a:avLst/>
              <a:gdLst/>
              <a:ahLst/>
              <a:cxnLst/>
              <a:rect l="l" t="t" r="r" b="b"/>
              <a:pathLst>
                <a:path w="370" h="520" extrusionOk="0">
                  <a:moveTo>
                    <a:pt x="202" y="1"/>
                  </a:moveTo>
                  <a:cubicBezTo>
                    <a:pt x="101" y="1"/>
                    <a:pt x="18" y="118"/>
                    <a:pt x="18" y="252"/>
                  </a:cubicBezTo>
                  <a:cubicBezTo>
                    <a:pt x="1" y="403"/>
                    <a:pt x="84" y="520"/>
                    <a:pt x="168" y="520"/>
                  </a:cubicBezTo>
                  <a:cubicBezTo>
                    <a:pt x="269" y="520"/>
                    <a:pt x="352" y="419"/>
                    <a:pt x="352" y="269"/>
                  </a:cubicBezTo>
                  <a:cubicBezTo>
                    <a:pt x="369" y="135"/>
                    <a:pt x="285" y="18"/>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37;p69"/>
            <p:cNvSpPr/>
            <p:nvPr/>
          </p:nvSpPr>
          <p:spPr>
            <a:xfrm flipH="1">
              <a:off x="6234912" y="1844676"/>
              <a:ext cx="14404" cy="7488"/>
            </a:xfrm>
            <a:custGeom>
              <a:avLst/>
              <a:gdLst/>
              <a:ahLst/>
              <a:cxnLst/>
              <a:rect l="l" t="t" r="r" b="b"/>
              <a:pathLst>
                <a:path w="302" h="157" extrusionOk="0">
                  <a:moveTo>
                    <a:pt x="301" y="0"/>
                  </a:moveTo>
                  <a:lnTo>
                    <a:pt x="0" y="118"/>
                  </a:lnTo>
                  <a:cubicBezTo>
                    <a:pt x="28" y="146"/>
                    <a:pt x="58" y="157"/>
                    <a:pt x="87" y="157"/>
                  </a:cubicBezTo>
                  <a:cubicBezTo>
                    <a:pt x="197" y="157"/>
                    <a:pt x="3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38;p69"/>
            <p:cNvSpPr/>
            <p:nvPr/>
          </p:nvSpPr>
          <p:spPr>
            <a:xfrm flipH="1">
              <a:off x="6316328" y="1798078"/>
              <a:ext cx="44786" cy="17886"/>
            </a:xfrm>
            <a:custGeom>
              <a:avLst/>
              <a:gdLst/>
              <a:ahLst/>
              <a:cxnLst/>
              <a:rect l="l" t="t" r="r" b="b"/>
              <a:pathLst>
                <a:path w="939" h="375" extrusionOk="0">
                  <a:moveTo>
                    <a:pt x="664" y="1"/>
                  </a:moveTo>
                  <a:cubicBezTo>
                    <a:pt x="430" y="1"/>
                    <a:pt x="202" y="86"/>
                    <a:pt x="34" y="241"/>
                  </a:cubicBezTo>
                  <a:lnTo>
                    <a:pt x="18" y="258"/>
                  </a:lnTo>
                  <a:cubicBezTo>
                    <a:pt x="1" y="274"/>
                    <a:pt x="1" y="325"/>
                    <a:pt x="34" y="358"/>
                  </a:cubicBezTo>
                  <a:cubicBezTo>
                    <a:pt x="34" y="375"/>
                    <a:pt x="68" y="375"/>
                    <a:pt x="84" y="375"/>
                  </a:cubicBezTo>
                  <a:cubicBezTo>
                    <a:pt x="101" y="375"/>
                    <a:pt x="118" y="375"/>
                    <a:pt x="135" y="358"/>
                  </a:cubicBezTo>
                  <a:cubicBezTo>
                    <a:pt x="292" y="227"/>
                    <a:pt x="480" y="158"/>
                    <a:pt x="674" y="158"/>
                  </a:cubicBezTo>
                  <a:cubicBezTo>
                    <a:pt x="728" y="158"/>
                    <a:pt x="783" y="163"/>
                    <a:pt x="838" y="174"/>
                  </a:cubicBezTo>
                  <a:cubicBezTo>
                    <a:pt x="871" y="174"/>
                    <a:pt x="921" y="157"/>
                    <a:pt x="921" y="107"/>
                  </a:cubicBezTo>
                  <a:cubicBezTo>
                    <a:pt x="938" y="74"/>
                    <a:pt x="905" y="23"/>
                    <a:pt x="871" y="23"/>
                  </a:cubicBezTo>
                  <a:cubicBezTo>
                    <a:pt x="802" y="8"/>
                    <a:pt x="733" y="1"/>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39;p69"/>
            <p:cNvSpPr/>
            <p:nvPr/>
          </p:nvSpPr>
          <p:spPr>
            <a:xfrm flipH="1">
              <a:off x="6223752" y="1799986"/>
              <a:ext cx="40732" cy="16789"/>
            </a:xfrm>
            <a:custGeom>
              <a:avLst/>
              <a:gdLst/>
              <a:ahLst/>
              <a:cxnLst/>
              <a:rect l="l" t="t" r="r" b="b"/>
              <a:pathLst>
                <a:path w="854" h="352" extrusionOk="0">
                  <a:moveTo>
                    <a:pt x="239" y="1"/>
                  </a:moveTo>
                  <a:cubicBezTo>
                    <a:pt x="182" y="1"/>
                    <a:pt x="124" y="6"/>
                    <a:pt x="67" y="17"/>
                  </a:cubicBezTo>
                  <a:cubicBezTo>
                    <a:pt x="17" y="17"/>
                    <a:pt x="0" y="67"/>
                    <a:pt x="17" y="100"/>
                  </a:cubicBezTo>
                  <a:cubicBezTo>
                    <a:pt x="17" y="138"/>
                    <a:pt x="45" y="157"/>
                    <a:pt x="73" y="157"/>
                  </a:cubicBezTo>
                  <a:cubicBezTo>
                    <a:pt x="83" y="157"/>
                    <a:pt x="92" y="155"/>
                    <a:pt x="101" y="151"/>
                  </a:cubicBezTo>
                  <a:cubicBezTo>
                    <a:pt x="137" y="145"/>
                    <a:pt x="175" y="142"/>
                    <a:pt x="212" y="142"/>
                  </a:cubicBezTo>
                  <a:cubicBezTo>
                    <a:pt x="395" y="142"/>
                    <a:pt x="581" y="210"/>
                    <a:pt x="720" y="335"/>
                  </a:cubicBezTo>
                  <a:cubicBezTo>
                    <a:pt x="720" y="335"/>
                    <a:pt x="737" y="352"/>
                    <a:pt x="753" y="352"/>
                  </a:cubicBezTo>
                  <a:cubicBezTo>
                    <a:pt x="770" y="352"/>
                    <a:pt x="804" y="352"/>
                    <a:pt x="820" y="318"/>
                  </a:cubicBezTo>
                  <a:cubicBezTo>
                    <a:pt x="854" y="285"/>
                    <a:pt x="837" y="251"/>
                    <a:pt x="804" y="218"/>
                  </a:cubicBezTo>
                  <a:cubicBezTo>
                    <a:pt x="646" y="73"/>
                    <a:pt x="447"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40;p69"/>
            <p:cNvSpPr/>
            <p:nvPr/>
          </p:nvSpPr>
          <p:spPr>
            <a:xfrm flipH="1">
              <a:off x="6276407" y="1916218"/>
              <a:ext cx="52751" cy="35533"/>
            </a:xfrm>
            <a:custGeom>
              <a:avLst/>
              <a:gdLst/>
              <a:ahLst/>
              <a:cxnLst/>
              <a:rect l="l" t="t" r="r" b="b"/>
              <a:pathLst>
                <a:path w="1106" h="745" extrusionOk="0">
                  <a:moveTo>
                    <a:pt x="94" y="1"/>
                  </a:moveTo>
                  <a:cubicBezTo>
                    <a:pt x="85" y="1"/>
                    <a:pt x="76" y="3"/>
                    <a:pt x="67" y="7"/>
                  </a:cubicBezTo>
                  <a:cubicBezTo>
                    <a:pt x="34" y="24"/>
                    <a:pt x="0" y="57"/>
                    <a:pt x="17" y="91"/>
                  </a:cubicBezTo>
                  <a:cubicBezTo>
                    <a:pt x="147" y="496"/>
                    <a:pt x="512" y="744"/>
                    <a:pt x="930" y="744"/>
                  </a:cubicBezTo>
                  <a:cubicBezTo>
                    <a:pt x="944" y="744"/>
                    <a:pt x="957" y="744"/>
                    <a:pt x="971" y="743"/>
                  </a:cubicBezTo>
                  <a:lnTo>
                    <a:pt x="1021" y="743"/>
                  </a:lnTo>
                  <a:cubicBezTo>
                    <a:pt x="1072" y="743"/>
                    <a:pt x="1105" y="710"/>
                    <a:pt x="1088" y="660"/>
                  </a:cubicBezTo>
                  <a:cubicBezTo>
                    <a:pt x="1088" y="626"/>
                    <a:pt x="1055" y="593"/>
                    <a:pt x="1005" y="593"/>
                  </a:cubicBezTo>
                  <a:cubicBezTo>
                    <a:pt x="980" y="595"/>
                    <a:pt x="955" y="596"/>
                    <a:pt x="930" y="596"/>
                  </a:cubicBezTo>
                  <a:cubicBezTo>
                    <a:pt x="590" y="596"/>
                    <a:pt x="276" y="385"/>
                    <a:pt x="151" y="57"/>
                  </a:cubicBezTo>
                  <a:cubicBezTo>
                    <a:pt x="151" y="19"/>
                    <a:pt x="123"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41;p69"/>
            <p:cNvSpPr/>
            <p:nvPr/>
          </p:nvSpPr>
          <p:spPr>
            <a:xfrm flipH="1">
              <a:off x="6231717" y="2095599"/>
              <a:ext cx="265900" cy="150669"/>
            </a:xfrm>
            <a:custGeom>
              <a:avLst/>
              <a:gdLst/>
              <a:ahLst/>
              <a:cxnLst/>
              <a:rect l="l" t="t" r="r" b="b"/>
              <a:pathLst>
                <a:path w="5575" h="3159" extrusionOk="0">
                  <a:moveTo>
                    <a:pt x="3792" y="0"/>
                  </a:moveTo>
                  <a:cubicBezTo>
                    <a:pt x="2519" y="0"/>
                    <a:pt x="1244" y="145"/>
                    <a:pt x="0" y="431"/>
                  </a:cubicBezTo>
                  <a:cubicBezTo>
                    <a:pt x="0" y="431"/>
                    <a:pt x="536" y="1067"/>
                    <a:pt x="1792" y="1468"/>
                  </a:cubicBezTo>
                  <a:cubicBezTo>
                    <a:pt x="1792" y="1468"/>
                    <a:pt x="1942" y="1602"/>
                    <a:pt x="1992" y="2138"/>
                  </a:cubicBezTo>
                  <a:cubicBezTo>
                    <a:pt x="1992" y="2138"/>
                    <a:pt x="2829" y="3025"/>
                    <a:pt x="3666" y="3159"/>
                  </a:cubicBezTo>
                  <a:cubicBezTo>
                    <a:pt x="4085" y="2874"/>
                    <a:pt x="4386" y="2456"/>
                    <a:pt x="4520" y="1970"/>
                  </a:cubicBezTo>
                  <a:cubicBezTo>
                    <a:pt x="4503" y="1753"/>
                    <a:pt x="4503" y="1519"/>
                    <a:pt x="4520" y="1301"/>
                  </a:cubicBezTo>
                  <a:cubicBezTo>
                    <a:pt x="4520" y="1301"/>
                    <a:pt x="5390" y="832"/>
                    <a:pt x="5574" y="96"/>
                  </a:cubicBezTo>
                  <a:cubicBezTo>
                    <a:pt x="4983" y="32"/>
                    <a:pt x="4388" y="0"/>
                    <a:pt x="3792" y="0"/>
                  </a:cubicBezTo>
                  <a:close/>
                </a:path>
              </a:pathLst>
            </a:custGeom>
            <a:solidFill>
              <a:srgbClr val="CD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42;p69"/>
            <p:cNvSpPr/>
            <p:nvPr/>
          </p:nvSpPr>
          <p:spPr>
            <a:xfrm flipH="1">
              <a:off x="6525518" y="2138477"/>
              <a:ext cx="443897" cy="359334"/>
            </a:xfrm>
            <a:custGeom>
              <a:avLst/>
              <a:gdLst/>
              <a:ahLst/>
              <a:cxnLst/>
              <a:rect l="l" t="t" r="r" b="b"/>
              <a:pathLst>
                <a:path w="9307" h="7534" extrusionOk="0">
                  <a:moveTo>
                    <a:pt x="8302" y="0"/>
                  </a:moveTo>
                  <a:cubicBezTo>
                    <a:pt x="7265" y="352"/>
                    <a:pt x="5423" y="5373"/>
                    <a:pt x="5089" y="5658"/>
                  </a:cubicBezTo>
                  <a:cubicBezTo>
                    <a:pt x="4893" y="5823"/>
                    <a:pt x="3074" y="5854"/>
                    <a:pt x="1705" y="5854"/>
                  </a:cubicBezTo>
                  <a:cubicBezTo>
                    <a:pt x="848" y="5854"/>
                    <a:pt x="167" y="5842"/>
                    <a:pt x="167" y="5842"/>
                  </a:cubicBezTo>
                  <a:lnTo>
                    <a:pt x="0" y="6963"/>
                  </a:lnTo>
                  <a:cubicBezTo>
                    <a:pt x="0" y="6963"/>
                    <a:pt x="3526" y="7534"/>
                    <a:pt x="5056" y="7534"/>
                  </a:cubicBezTo>
                  <a:cubicBezTo>
                    <a:pt x="5265" y="7534"/>
                    <a:pt x="5437" y="7523"/>
                    <a:pt x="5557" y="7499"/>
                  </a:cubicBezTo>
                  <a:cubicBezTo>
                    <a:pt x="6545" y="7298"/>
                    <a:pt x="9106" y="3013"/>
                    <a:pt x="9106" y="3013"/>
                  </a:cubicBezTo>
                  <a:cubicBezTo>
                    <a:pt x="9106" y="3013"/>
                    <a:pt x="9307" y="1925"/>
                    <a:pt x="9106" y="1122"/>
                  </a:cubicBezTo>
                  <a:cubicBezTo>
                    <a:pt x="9005" y="653"/>
                    <a:pt x="8721" y="251"/>
                    <a:pt x="8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43;p69"/>
            <p:cNvSpPr/>
            <p:nvPr/>
          </p:nvSpPr>
          <p:spPr>
            <a:xfrm flipH="1">
              <a:off x="6540685" y="2208732"/>
              <a:ext cx="91861" cy="89428"/>
            </a:xfrm>
            <a:custGeom>
              <a:avLst/>
              <a:gdLst/>
              <a:ahLst/>
              <a:cxnLst/>
              <a:rect l="l" t="t" r="r" b="b"/>
              <a:pathLst>
                <a:path w="1926" h="1875" extrusionOk="0">
                  <a:moveTo>
                    <a:pt x="68" y="0"/>
                  </a:moveTo>
                  <a:lnTo>
                    <a:pt x="1" y="84"/>
                  </a:lnTo>
                  <a:cubicBezTo>
                    <a:pt x="339" y="216"/>
                    <a:pt x="677" y="271"/>
                    <a:pt x="1027" y="271"/>
                  </a:cubicBezTo>
                  <a:cubicBezTo>
                    <a:pt x="1075" y="271"/>
                    <a:pt x="1124" y="270"/>
                    <a:pt x="1172" y="268"/>
                  </a:cubicBezTo>
                  <a:cubicBezTo>
                    <a:pt x="1574" y="703"/>
                    <a:pt x="1808" y="1272"/>
                    <a:pt x="1825" y="1875"/>
                  </a:cubicBezTo>
                  <a:lnTo>
                    <a:pt x="1926" y="1724"/>
                  </a:lnTo>
                  <a:cubicBezTo>
                    <a:pt x="1859" y="1138"/>
                    <a:pt x="1624" y="603"/>
                    <a:pt x="1223" y="184"/>
                  </a:cubicBezTo>
                  <a:lnTo>
                    <a:pt x="1223" y="168"/>
                  </a:lnTo>
                  <a:lnTo>
                    <a:pt x="1189" y="168"/>
                  </a:lnTo>
                  <a:cubicBezTo>
                    <a:pt x="1142" y="170"/>
                    <a:pt x="1094" y="171"/>
                    <a:pt x="1047" y="171"/>
                  </a:cubicBezTo>
                  <a:cubicBezTo>
                    <a:pt x="710" y="171"/>
                    <a:pt x="376" y="118"/>
                    <a:pt x="6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44;p69"/>
            <p:cNvSpPr/>
            <p:nvPr/>
          </p:nvSpPr>
          <p:spPr>
            <a:xfrm flipH="1">
              <a:off x="6540685" y="2208732"/>
              <a:ext cx="91861" cy="89428"/>
            </a:xfrm>
            <a:custGeom>
              <a:avLst/>
              <a:gdLst/>
              <a:ahLst/>
              <a:cxnLst/>
              <a:rect l="l" t="t" r="r" b="b"/>
              <a:pathLst>
                <a:path w="1926" h="1875" extrusionOk="0">
                  <a:moveTo>
                    <a:pt x="68" y="0"/>
                  </a:moveTo>
                  <a:lnTo>
                    <a:pt x="1" y="84"/>
                  </a:lnTo>
                  <a:cubicBezTo>
                    <a:pt x="339" y="216"/>
                    <a:pt x="677" y="271"/>
                    <a:pt x="1027" y="271"/>
                  </a:cubicBezTo>
                  <a:cubicBezTo>
                    <a:pt x="1075" y="271"/>
                    <a:pt x="1124" y="270"/>
                    <a:pt x="1172" y="268"/>
                  </a:cubicBezTo>
                  <a:cubicBezTo>
                    <a:pt x="1574" y="703"/>
                    <a:pt x="1808" y="1272"/>
                    <a:pt x="1825" y="1875"/>
                  </a:cubicBezTo>
                  <a:lnTo>
                    <a:pt x="1926" y="1724"/>
                  </a:lnTo>
                  <a:cubicBezTo>
                    <a:pt x="1859" y="1138"/>
                    <a:pt x="1624" y="603"/>
                    <a:pt x="1223" y="184"/>
                  </a:cubicBezTo>
                  <a:lnTo>
                    <a:pt x="1223" y="168"/>
                  </a:lnTo>
                  <a:lnTo>
                    <a:pt x="1189" y="168"/>
                  </a:lnTo>
                  <a:cubicBezTo>
                    <a:pt x="1142" y="170"/>
                    <a:pt x="1094" y="171"/>
                    <a:pt x="1047" y="171"/>
                  </a:cubicBezTo>
                  <a:cubicBezTo>
                    <a:pt x="710" y="171"/>
                    <a:pt x="376" y="118"/>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45;p69"/>
            <p:cNvSpPr/>
            <p:nvPr/>
          </p:nvSpPr>
          <p:spPr>
            <a:xfrm flipH="1">
              <a:off x="6542259" y="2213501"/>
              <a:ext cx="427156" cy="284310"/>
            </a:xfrm>
            <a:custGeom>
              <a:avLst/>
              <a:gdLst/>
              <a:ahLst/>
              <a:cxnLst/>
              <a:rect l="l" t="t" r="r" b="b"/>
              <a:pathLst>
                <a:path w="8956" h="5961" extrusionOk="0">
                  <a:moveTo>
                    <a:pt x="7064" y="1"/>
                  </a:moveTo>
                  <a:cubicBezTo>
                    <a:pt x="6193" y="1608"/>
                    <a:pt x="5306" y="3901"/>
                    <a:pt x="5089" y="4085"/>
                  </a:cubicBezTo>
                  <a:cubicBezTo>
                    <a:pt x="4893" y="4250"/>
                    <a:pt x="3074" y="4281"/>
                    <a:pt x="1705" y="4281"/>
                  </a:cubicBezTo>
                  <a:cubicBezTo>
                    <a:pt x="848" y="4281"/>
                    <a:pt x="167" y="4269"/>
                    <a:pt x="167" y="4269"/>
                  </a:cubicBezTo>
                  <a:lnTo>
                    <a:pt x="0" y="5390"/>
                  </a:lnTo>
                  <a:cubicBezTo>
                    <a:pt x="0" y="5390"/>
                    <a:pt x="3526" y="5961"/>
                    <a:pt x="5045" y="5961"/>
                  </a:cubicBezTo>
                  <a:cubicBezTo>
                    <a:pt x="5252" y="5961"/>
                    <a:pt x="5422" y="5950"/>
                    <a:pt x="5540" y="5926"/>
                  </a:cubicBezTo>
                  <a:cubicBezTo>
                    <a:pt x="6377" y="5759"/>
                    <a:pt x="8269" y="2796"/>
                    <a:pt x="8888" y="1775"/>
                  </a:cubicBezTo>
                  <a:lnTo>
                    <a:pt x="8955" y="1674"/>
                  </a:lnTo>
                  <a:cubicBezTo>
                    <a:pt x="8804" y="603"/>
                    <a:pt x="8235" y="168"/>
                    <a:pt x="8235" y="168"/>
                  </a:cubicBezTo>
                  <a:cubicBezTo>
                    <a:pt x="7834" y="135"/>
                    <a:pt x="7449" y="84"/>
                    <a:pt x="7064" y="1"/>
                  </a:cubicBezTo>
                  <a:close/>
                </a:path>
              </a:pathLst>
            </a:custGeom>
            <a:solidFill>
              <a:srgbClr val="CD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46;p69"/>
            <p:cNvSpPr/>
            <p:nvPr/>
          </p:nvSpPr>
          <p:spPr>
            <a:xfrm flipH="1">
              <a:off x="6038504" y="2776350"/>
              <a:ext cx="302625" cy="776093"/>
            </a:xfrm>
            <a:custGeom>
              <a:avLst/>
              <a:gdLst/>
              <a:ahLst/>
              <a:cxnLst/>
              <a:rect l="l" t="t" r="r" b="b"/>
              <a:pathLst>
                <a:path w="6345" h="16272" extrusionOk="0">
                  <a:moveTo>
                    <a:pt x="3934" y="0"/>
                  </a:moveTo>
                  <a:cubicBezTo>
                    <a:pt x="3884" y="0"/>
                    <a:pt x="3850" y="17"/>
                    <a:pt x="3833" y="67"/>
                  </a:cubicBezTo>
                  <a:cubicBezTo>
                    <a:pt x="3817" y="134"/>
                    <a:pt x="3783" y="235"/>
                    <a:pt x="3733" y="335"/>
                  </a:cubicBezTo>
                  <a:lnTo>
                    <a:pt x="3683" y="502"/>
                  </a:lnTo>
                  <a:cubicBezTo>
                    <a:pt x="3666" y="553"/>
                    <a:pt x="3666" y="569"/>
                    <a:pt x="3632" y="620"/>
                  </a:cubicBezTo>
                  <a:cubicBezTo>
                    <a:pt x="3616" y="670"/>
                    <a:pt x="3599" y="737"/>
                    <a:pt x="3582" y="787"/>
                  </a:cubicBezTo>
                  <a:lnTo>
                    <a:pt x="3549" y="837"/>
                  </a:lnTo>
                  <a:cubicBezTo>
                    <a:pt x="3532" y="871"/>
                    <a:pt x="3515" y="921"/>
                    <a:pt x="3499" y="954"/>
                  </a:cubicBezTo>
                  <a:cubicBezTo>
                    <a:pt x="3398" y="1205"/>
                    <a:pt x="3281" y="1490"/>
                    <a:pt x="3147" y="1775"/>
                  </a:cubicBezTo>
                  <a:cubicBezTo>
                    <a:pt x="3114" y="1842"/>
                    <a:pt x="3080" y="1925"/>
                    <a:pt x="3030" y="1992"/>
                  </a:cubicBezTo>
                  <a:cubicBezTo>
                    <a:pt x="2963" y="2160"/>
                    <a:pt x="2879" y="2327"/>
                    <a:pt x="2796" y="2494"/>
                  </a:cubicBezTo>
                  <a:cubicBezTo>
                    <a:pt x="2745" y="2578"/>
                    <a:pt x="2695" y="2678"/>
                    <a:pt x="2662" y="2762"/>
                  </a:cubicBezTo>
                  <a:cubicBezTo>
                    <a:pt x="2611" y="2846"/>
                    <a:pt x="2561" y="2930"/>
                    <a:pt x="2511" y="3013"/>
                  </a:cubicBezTo>
                  <a:cubicBezTo>
                    <a:pt x="2461" y="3097"/>
                    <a:pt x="2427" y="3164"/>
                    <a:pt x="2377" y="3264"/>
                  </a:cubicBezTo>
                  <a:cubicBezTo>
                    <a:pt x="2310" y="3348"/>
                    <a:pt x="2260" y="3448"/>
                    <a:pt x="2210" y="3532"/>
                  </a:cubicBezTo>
                  <a:cubicBezTo>
                    <a:pt x="2176" y="3599"/>
                    <a:pt x="2126" y="3666"/>
                    <a:pt x="2093" y="3700"/>
                  </a:cubicBezTo>
                  <a:cubicBezTo>
                    <a:pt x="2076" y="3733"/>
                    <a:pt x="2042" y="3783"/>
                    <a:pt x="2026" y="3817"/>
                  </a:cubicBezTo>
                  <a:cubicBezTo>
                    <a:pt x="2009" y="3850"/>
                    <a:pt x="2009" y="3850"/>
                    <a:pt x="1959" y="3900"/>
                  </a:cubicBezTo>
                  <a:cubicBezTo>
                    <a:pt x="1925" y="3967"/>
                    <a:pt x="1875" y="4034"/>
                    <a:pt x="1841" y="4085"/>
                  </a:cubicBezTo>
                  <a:cubicBezTo>
                    <a:pt x="1775" y="4185"/>
                    <a:pt x="1708" y="4285"/>
                    <a:pt x="1624" y="4386"/>
                  </a:cubicBezTo>
                  <a:cubicBezTo>
                    <a:pt x="1510" y="4525"/>
                    <a:pt x="1338" y="4617"/>
                    <a:pt x="1160" y="4617"/>
                  </a:cubicBezTo>
                  <a:cubicBezTo>
                    <a:pt x="1103" y="4617"/>
                    <a:pt x="1045" y="4607"/>
                    <a:pt x="988" y="4587"/>
                  </a:cubicBezTo>
                  <a:lnTo>
                    <a:pt x="854" y="4587"/>
                  </a:lnTo>
                  <a:cubicBezTo>
                    <a:pt x="820" y="4631"/>
                    <a:pt x="794" y="4646"/>
                    <a:pt x="766" y="4646"/>
                  </a:cubicBezTo>
                  <a:cubicBezTo>
                    <a:pt x="752" y="4646"/>
                    <a:pt x="737" y="4642"/>
                    <a:pt x="720" y="4637"/>
                  </a:cubicBezTo>
                  <a:cubicBezTo>
                    <a:pt x="687" y="4637"/>
                    <a:pt x="636" y="4637"/>
                    <a:pt x="586" y="4620"/>
                  </a:cubicBezTo>
                  <a:lnTo>
                    <a:pt x="469" y="4587"/>
                  </a:lnTo>
                  <a:cubicBezTo>
                    <a:pt x="402" y="4570"/>
                    <a:pt x="335" y="4553"/>
                    <a:pt x="285" y="4536"/>
                  </a:cubicBezTo>
                  <a:lnTo>
                    <a:pt x="251" y="4520"/>
                  </a:lnTo>
                  <a:lnTo>
                    <a:pt x="184" y="4503"/>
                  </a:lnTo>
                  <a:lnTo>
                    <a:pt x="101" y="4470"/>
                  </a:lnTo>
                  <a:lnTo>
                    <a:pt x="84" y="4453"/>
                  </a:lnTo>
                  <a:lnTo>
                    <a:pt x="50" y="4453"/>
                  </a:lnTo>
                  <a:lnTo>
                    <a:pt x="17" y="4369"/>
                  </a:lnTo>
                  <a:lnTo>
                    <a:pt x="0" y="4369"/>
                  </a:lnTo>
                  <a:lnTo>
                    <a:pt x="569" y="8219"/>
                  </a:lnTo>
                  <a:lnTo>
                    <a:pt x="703" y="9190"/>
                  </a:lnTo>
                  <a:cubicBezTo>
                    <a:pt x="720" y="9240"/>
                    <a:pt x="737" y="9273"/>
                    <a:pt x="737" y="9307"/>
                  </a:cubicBezTo>
                  <a:cubicBezTo>
                    <a:pt x="737" y="9307"/>
                    <a:pt x="737" y="9307"/>
                    <a:pt x="670" y="9324"/>
                  </a:cubicBezTo>
                  <a:lnTo>
                    <a:pt x="670" y="9357"/>
                  </a:lnTo>
                  <a:cubicBezTo>
                    <a:pt x="737" y="9441"/>
                    <a:pt x="753" y="9525"/>
                    <a:pt x="770" y="9591"/>
                  </a:cubicBezTo>
                  <a:cubicBezTo>
                    <a:pt x="804" y="9759"/>
                    <a:pt x="837" y="9926"/>
                    <a:pt x="871" y="10077"/>
                  </a:cubicBezTo>
                  <a:lnTo>
                    <a:pt x="938" y="10361"/>
                  </a:lnTo>
                  <a:cubicBezTo>
                    <a:pt x="954" y="10445"/>
                    <a:pt x="971" y="10512"/>
                    <a:pt x="988" y="10579"/>
                  </a:cubicBezTo>
                  <a:cubicBezTo>
                    <a:pt x="1005" y="10646"/>
                    <a:pt x="1021" y="10730"/>
                    <a:pt x="1038" y="10797"/>
                  </a:cubicBezTo>
                  <a:cubicBezTo>
                    <a:pt x="1055" y="10880"/>
                    <a:pt x="1071" y="10947"/>
                    <a:pt x="1088" y="11014"/>
                  </a:cubicBezTo>
                  <a:cubicBezTo>
                    <a:pt x="1155" y="11316"/>
                    <a:pt x="1239" y="11617"/>
                    <a:pt x="1323" y="11918"/>
                  </a:cubicBezTo>
                  <a:cubicBezTo>
                    <a:pt x="1339" y="12002"/>
                    <a:pt x="1356" y="12069"/>
                    <a:pt x="1373" y="12152"/>
                  </a:cubicBezTo>
                  <a:lnTo>
                    <a:pt x="1440" y="12387"/>
                  </a:lnTo>
                  <a:lnTo>
                    <a:pt x="1507" y="12604"/>
                  </a:lnTo>
                  <a:lnTo>
                    <a:pt x="1523" y="12688"/>
                  </a:lnTo>
                  <a:cubicBezTo>
                    <a:pt x="1540" y="12738"/>
                    <a:pt x="1574" y="12822"/>
                    <a:pt x="1574" y="12872"/>
                  </a:cubicBezTo>
                  <a:cubicBezTo>
                    <a:pt x="1590" y="12906"/>
                    <a:pt x="1590" y="12939"/>
                    <a:pt x="1607" y="12973"/>
                  </a:cubicBezTo>
                  <a:cubicBezTo>
                    <a:pt x="1641" y="13073"/>
                    <a:pt x="1674" y="13207"/>
                    <a:pt x="1708" y="13291"/>
                  </a:cubicBezTo>
                  <a:cubicBezTo>
                    <a:pt x="1724" y="13358"/>
                    <a:pt x="1741" y="13441"/>
                    <a:pt x="1758" y="13508"/>
                  </a:cubicBezTo>
                  <a:cubicBezTo>
                    <a:pt x="1808" y="13659"/>
                    <a:pt x="1858" y="13810"/>
                    <a:pt x="1892" y="13960"/>
                  </a:cubicBezTo>
                  <a:cubicBezTo>
                    <a:pt x="1925" y="14027"/>
                    <a:pt x="1925" y="14077"/>
                    <a:pt x="1959" y="14161"/>
                  </a:cubicBezTo>
                  <a:cubicBezTo>
                    <a:pt x="1992" y="14262"/>
                    <a:pt x="2009" y="14345"/>
                    <a:pt x="2042" y="14446"/>
                  </a:cubicBezTo>
                  <a:lnTo>
                    <a:pt x="2143" y="14797"/>
                  </a:lnTo>
                  <a:lnTo>
                    <a:pt x="2411" y="15617"/>
                  </a:lnTo>
                  <a:cubicBezTo>
                    <a:pt x="2444" y="15718"/>
                    <a:pt x="2478" y="15818"/>
                    <a:pt x="2494" y="15902"/>
                  </a:cubicBezTo>
                  <a:cubicBezTo>
                    <a:pt x="2574" y="16124"/>
                    <a:pt x="2759" y="16271"/>
                    <a:pt x="2992" y="16271"/>
                  </a:cubicBezTo>
                  <a:cubicBezTo>
                    <a:pt x="3005" y="16271"/>
                    <a:pt x="3017" y="16271"/>
                    <a:pt x="3030" y="16270"/>
                  </a:cubicBezTo>
                  <a:cubicBezTo>
                    <a:pt x="3398" y="16237"/>
                    <a:pt x="3817" y="16186"/>
                    <a:pt x="3900" y="16086"/>
                  </a:cubicBezTo>
                  <a:cubicBezTo>
                    <a:pt x="4017" y="15885"/>
                    <a:pt x="4269" y="14630"/>
                    <a:pt x="4771" y="14412"/>
                  </a:cubicBezTo>
                  <a:cubicBezTo>
                    <a:pt x="4838" y="14379"/>
                    <a:pt x="4921" y="14345"/>
                    <a:pt x="5005" y="14329"/>
                  </a:cubicBezTo>
                  <a:cubicBezTo>
                    <a:pt x="5039" y="14312"/>
                    <a:pt x="5072" y="14295"/>
                    <a:pt x="5105" y="14295"/>
                  </a:cubicBezTo>
                  <a:cubicBezTo>
                    <a:pt x="5156" y="14278"/>
                    <a:pt x="5206" y="14278"/>
                    <a:pt x="5256" y="14278"/>
                  </a:cubicBezTo>
                  <a:cubicBezTo>
                    <a:pt x="5290" y="14278"/>
                    <a:pt x="5323" y="14278"/>
                    <a:pt x="5373" y="14295"/>
                  </a:cubicBezTo>
                  <a:lnTo>
                    <a:pt x="5424" y="14312"/>
                  </a:lnTo>
                  <a:lnTo>
                    <a:pt x="5474" y="14345"/>
                  </a:lnTo>
                  <a:cubicBezTo>
                    <a:pt x="5524" y="14362"/>
                    <a:pt x="5557" y="14395"/>
                    <a:pt x="5591" y="14412"/>
                  </a:cubicBezTo>
                  <a:cubicBezTo>
                    <a:pt x="5624" y="14462"/>
                    <a:pt x="5658" y="14496"/>
                    <a:pt x="5691" y="14546"/>
                  </a:cubicBezTo>
                  <a:cubicBezTo>
                    <a:pt x="5708" y="14563"/>
                    <a:pt x="5725" y="14596"/>
                    <a:pt x="5742" y="14630"/>
                  </a:cubicBezTo>
                  <a:cubicBezTo>
                    <a:pt x="5758" y="14663"/>
                    <a:pt x="5758" y="14680"/>
                    <a:pt x="5775" y="14713"/>
                  </a:cubicBezTo>
                  <a:cubicBezTo>
                    <a:pt x="5792" y="14747"/>
                    <a:pt x="5808" y="14764"/>
                    <a:pt x="5808" y="14780"/>
                  </a:cubicBezTo>
                  <a:cubicBezTo>
                    <a:pt x="5825" y="14814"/>
                    <a:pt x="5842" y="14847"/>
                    <a:pt x="5842" y="14881"/>
                  </a:cubicBezTo>
                  <a:cubicBezTo>
                    <a:pt x="5926" y="15115"/>
                    <a:pt x="5976" y="15350"/>
                    <a:pt x="6009" y="15584"/>
                  </a:cubicBezTo>
                  <a:cubicBezTo>
                    <a:pt x="6210" y="15534"/>
                    <a:pt x="6344" y="15350"/>
                    <a:pt x="6327" y="15132"/>
                  </a:cubicBezTo>
                  <a:cubicBezTo>
                    <a:pt x="6076" y="12236"/>
                    <a:pt x="5591" y="9106"/>
                    <a:pt x="5156" y="6528"/>
                  </a:cubicBezTo>
                  <a:lnTo>
                    <a:pt x="5139" y="6428"/>
                  </a:lnTo>
                  <a:cubicBezTo>
                    <a:pt x="5089" y="6143"/>
                    <a:pt x="5039" y="5876"/>
                    <a:pt x="4988" y="5608"/>
                  </a:cubicBezTo>
                  <a:lnTo>
                    <a:pt x="4972" y="5507"/>
                  </a:lnTo>
                  <a:lnTo>
                    <a:pt x="4804" y="4654"/>
                  </a:lnTo>
                  <a:lnTo>
                    <a:pt x="4787" y="4553"/>
                  </a:lnTo>
                  <a:cubicBezTo>
                    <a:pt x="4737" y="4235"/>
                    <a:pt x="4670" y="3934"/>
                    <a:pt x="4620" y="3649"/>
                  </a:cubicBezTo>
                  <a:cubicBezTo>
                    <a:pt x="4620" y="3616"/>
                    <a:pt x="4603" y="3582"/>
                    <a:pt x="4603" y="3549"/>
                  </a:cubicBezTo>
                  <a:cubicBezTo>
                    <a:pt x="4285" y="1909"/>
                    <a:pt x="4051" y="871"/>
                    <a:pt x="4051" y="871"/>
                  </a:cubicBezTo>
                  <a:lnTo>
                    <a:pt x="3984" y="84"/>
                  </a:lnTo>
                  <a:cubicBezTo>
                    <a:pt x="3984" y="51"/>
                    <a:pt x="3967" y="17"/>
                    <a:pt x="39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47;p69"/>
            <p:cNvSpPr/>
            <p:nvPr/>
          </p:nvSpPr>
          <p:spPr>
            <a:xfrm flipH="1">
              <a:off x="5886834" y="3601807"/>
              <a:ext cx="309827" cy="750529"/>
            </a:xfrm>
            <a:custGeom>
              <a:avLst/>
              <a:gdLst/>
              <a:ahLst/>
              <a:cxnLst/>
              <a:rect l="l" t="t" r="r" b="b"/>
              <a:pathLst>
                <a:path w="6496" h="15736" extrusionOk="0">
                  <a:moveTo>
                    <a:pt x="3164" y="1"/>
                  </a:moveTo>
                  <a:cubicBezTo>
                    <a:pt x="3181" y="319"/>
                    <a:pt x="3148" y="620"/>
                    <a:pt x="3064" y="922"/>
                  </a:cubicBezTo>
                  <a:cubicBezTo>
                    <a:pt x="3047" y="989"/>
                    <a:pt x="3031" y="1039"/>
                    <a:pt x="2997" y="1106"/>
                  </a:cubicBezTo>
                  <a:cubicBezTo>
                    <a:pt x="2964" y="1189"/>
                    <a:pt x="2913" y="1256"/>
                    <a:pt x="2830" y="1290"/>
                  </a:cubicBezTo>
                  <a:cubicBezTo>
                    <a:pt x="2684" y="1344"/>
                    <a:pt x="2514" y="1419"/>
                    <a:pt x="2321" y="1419"/>
                  </a:cubicBezTo>
                  <a:cubicBezTo>
                    <a:pt x="2160" y="1419"/>
                    <a:pt x="1983" y="1367"/>
                    <a:pt x="1792" y="1206"/>
                  </a:cubicBezTo>
                  <a:cubicBezTo>
                    <a:pt x="1742" y="1156"/>
                    <a:pt x="1708" y="1122"/>
                    <a:pt x="1658" y="1072"/>
                  </a:cubicBezTo>
                  <a:cubicBezTo>
                    <a:pt x="1507" y="888"/>
                    <a:pt x="1357" y="671"/>
                    <a:pt x="1240" y="453"/>
                  </a:cubicBezTo>
                  <a:cubicBezTo>
                    <a:pt x="1176" y="449"/>
                    <a:pt x="1112" y="447"/>
                    <a:pt x="1047" y="447"/>
                  </a:cubicBezTo>
                  <a:cubicBezTo>
                    <a:pt x="837" y="447"/>
                    <a:pt x="620" y="469"/>
                    <a:pt x="403" y="520"/>
                  </a:cubicBezTo>
                  <a:cubicBezTo>
                    <a:pt x="152" y="587"/>
                    <a:pt x="1" y="838"/>
                    <a:pt x="51" y="1089"/>
                  </a:cubicBezTo>
                  <a:cubicBezTo>
                    <a:pt x="85" y="1323"/>
                    <a:pt x="135" y="1591"/>
                    <a:pt x="202" y="1859"/>
                  </a:cubicBezTo>
                  <a:cubicBezTo>
                    <a:pt x="202" y="1892"/>
                    <a:pt x="219" y="1926"/>
                    <a:pt x="219" y="1959"/>
                  </a:cubicBezTo>
                  <a:cubicBezTo>
                    <a:pt x="269" y="2177"/>
                    <a:pt x="319" y="2378"/>
                    <a:pt x="369" y="2595"/>
                  </a:cubicBezTo>
                  <a:cubicBezTo>
                    <a:pt x="386" y="2629"/>
                    <a:pt x="403" y="2662"/>
                    <a:pt x="403" y="2696"/>
                  </a:cubicBezTo>
                  <a:cubicBezTo>
                    <a:pt x="453" y="2913"/>
                    <a:pt x="520" y="3114"/>
                    <a:pt x="570" y="3332"/>
                  </a:cubicBezTo>
                  <a:cubicBezTo>
                    <a:pt x="587" y="3365"/>
                    <a:pt x="587" y="3399"/>
                    <a:pt x="603" y="3432"/>
                  </a:cubicBezTo>
                  <a:cubicBezTo>
                    <a:pt x="905" y="4470"/>
                    <a:pt x="1273" y="5625"/>
                    <a:pt x="1691" y="6814"/>
                  </a:cubicBezTo>
                  <a:lnTo>
                    <a:pt x="1725" y="6914"/>
                  </a:lnTo>
                  <a:cubicBezTo>
                    <a:pt x="3231" y="11216"/>
                    <a:pt x="5156" y="15735"/>
                    <a:pt x="5156" y="15735"/>
                  </a:cubicBezTo>
                  <a:lnTo>
                    <a:pt x="6094" y="15568"/>
                  </a:lnTo>
                  <a:lnTo>
                    <a:pt x="6194" y="15551"/>
                  </a:lnTo>
                  <a:lnTo>
                    <a:pt x="6495" y="15501"/>
                  </a:lnTo>
                  <a:lnTo>
                    <a:pt x="3566" y="336"/>
                  </a:lnTo>
                  <a:cubicBezTo>
                    <a:pt x="3533" y="135"/>
                    <a:pt x="3365" y="1"/>
                    <a:pt x="3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48;p69"/>
            <p:cNvSpPr/>
            <p:nvPr/>
          </p:nvSpPr>
          <p:spPr>
            <a:xfrm flipH="1">
              <a:off x="6048091" y="3470312"/>
              <a:ext cx="107028" cy="189015"/>
            </a:xfrm>
            <a:custGeom>
              <a:avLst/>
              <a:gdLst/>
              <a:ahLst/>
              <a:cxnLst/>
              <a:rect l="l" t="t" r="r" b="b"/>
              <a:pathLst>
                <a:path w="2244" h="3963" extrusionOk="0">
                  <a:moveTo>
                    <a:pt x="1308" y="0"/>
                  </a:moveTo>
                  <a:cubicBezTo>
                    <a:pt x="1280" y="0"/>
                    <a:pt x="1252" y="4"/>
                    <a:pt x="1222" y="13"/>
                  </a:cubicBezTo>
                  <a:cubicBezTo>
                    <a:pt x="1189" y="13"/>
                    <a:pt x="1155" y="30"/>
                    <a:pt x="1122" y="46"/>
                  </a:cubicBezTo>
                  <a:cubicBezTo>
                    <a:pt x="502" y="331"/>
                    <a:pt x="0" y="1570"/>
                    <a:pt x="268" y="2540"/>
                  </a:cubicBezTo>
                  <a:cubicBezTo>
                    <a:pt x="352" y="2858"/>
                    <a:pt x="502" y="3160"/>
                    <a:pt x="720" y="3411"/>
                  </a:cubicBezTo>
                  <a:cubicBezTo>
                    <a:pt x="754" y="3461"/>
                    <a:pt x="804" y="3494"/>
                    <a:pt x="854" y="3545"/>
                  </a:cubicBezTo>
                  <a:cubicBezTo>
                    <a:pt x="1122" y="3813"/>
                    <a:pt x="1438" y="3962"/>
                    <a:pt x="1681" y="3962"/>
                  </a:cubicBezTo>
                  <a:cubicBezTo>
                    <a:pt x="1726" y="3962"/>
                    <a:pt x="1769" y="3957"/>
                    <a:pt x="1808" y="3946"/>
                  </a:cubicBezTo>
                  <a:cubicBezTo>
                    <a:pt x="1908" y="3913"/>
                    <a:pt x="2009" y="3779"/>
                    <a:pt x="2059" y="3578"/>
                  </a:cubicBezTo>
                  <a:cubicBezTo>
                    <a:pt x="2093" y="3511"/>
                    <a:pt x="2109" y="3444"/>
                    <a:pt x="2126" y="3377"/>
                  </a:cubicBezTo>
                  <a:cubicBezTo>
                    <a:pt x="2227" y="2791"/>
                    <a:pt x="2243" y="2189"/>
                    <a:pt x="2126" y="1603"/>
                  </a:cubicBezTo>
                  <a:cubicBezTo>
                    <a:pt x="1969" y="897"/>
                    <a:pt x="1724" y="0"/>
                    <a:pt x="13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49;p69"/>
            <p:cNvSpPr/>
            <p:nvPr/>
          </p:nvSpPr>
          <p:spPr>
            <a:xfrm flipH="1">
              <a:off x="6048091" y="3470312"/>
              <a:ext cx="107028" cy="189015"/>
            </a:xfrm>
            <a:custGeom>
              <a:avLst/>
              <a:gdLst/>
              <a:ahLst/>
              <a:cxnLst/>
              <a:rect l="l" t="t" r="r" b="b"/>
              <a:pathLst>
                <a:path w="2244" h="3963" extrusionOk="0">
                  <a:moveTo>
                    <a:pt x="1308" y="0"/>
                  </a:moveTo>
                  <a:cubicBezTo>
                    <a:pt x="1280" y="0"/>
                    <a:pt x="1252" y="4"/>
                    <a:pt x="1222" y="13"/>
                  </a:cubicBezTo>
                  <a:cubicBezTo>
                    <a:pt x="1189" y="13"/>
                    <a:pt x="1155" y="30"/>
                    <a:pt x="1122" y="46"/>
                  </a:cubicBezTo>
                  <a:cubicBezTo>
                    <a:pt x="502" y="331"/>
                    <a:pt x="0" y="1570"/>
                    <a:pt x="268" y="2540"/>
                  </a:cubicBezTo>
                  <a:cubicBezTo>
                    <a:pt x="352" y="2858"/>
                    <a:pt x="502" y="3160"/>
                    <a:pt x="720" y="3411"/>
                  </a:cubicBezTo>
                  <a:cubicBezTo>
                    <a:pt x="754" y="3461"/>
                    <a:pt x="804" y="3494"/>
                    <a:pt x="854" y="3545"/>
                  </a:cubicBezTo>
                  <a:cubicBezTo>
                    <a:pt x="1122" y="3813"/>
                    <a:pt x="1438" y="3962"/>
                    <a:pt x="1681" y="3962"/>
                  </a:cubicBezTo>
                  <a:cubicBezTo>
                    <a:pt x="1726" y="3962"/>
                    <a:pt x="1769" y="3957"/>
                    <a:pt x="1808" y="3946"/>
                  </a:cubicBezTo>
                  <a:cubicBezTo>
                    <a:pt x="1908" y="3913"/>
                    <a:pt x="2009" y="3779"/>
                    <a:pt x="2059" y="3578"/>
                  </a:cubicBezTo>
                  <a:cubicBezTo>
                    <a:pt x="2093" y="3511"/>
                    <a:pt x="2109" y="3444"/>
                    <a:pt x="2126" y="3377"/>
                  </a:cubicBezTo>
                  <a:cubicBezTo>
                    <a:pt x="2227" y="2791"/>
                    <a:pt x="2243" y="2189"/>
                    <a:pt x="2126" y="1603"/>
                  </a:cubicBezTo>
                  <a:cubicBezTo>
                    <a:pt x="1969" y="897"/>
                    <a:pt x="1724"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50;p69"/>
            <p:cNvSpPr/>
            <p:nvPr/>
          </p:nvSpPr>
          <p:spPr>
            <a:xfrm flipH="1">
              <a:off x="6157456" y="2545602"/>
              <a:ext cx="368921" cy="429589"/>
            </a:xfrm>
            <a:custGeom>
              <a:avLst/>
              <a:gdLst/>
              <a:ahLst/>
              <a:cxnLst/>
              <a:rect l="l" t="t" r="r" b="b"/>
              <a:pathLst>
                <a:path w="7735" h="9007" extrusionOk="0">
                  <a:moveTo>
                    <a:pt x="855" y="1"/>
                  </a:moveTo>
                  <a:cubicBezTo>
                    <a:pt x="838" y="34"/>
                    <a:pt x="838" y="68"/>
                    <a:pt x="821" y="101"/>
                  </a:cubicBezTo>
                  <a:lnTo>
                    <a:pt x="687" y="570"/>
                  </a:lnTo>
                  <a:cubicBezTo>
                    <a:pt x="654" y="654"/>
                    <a:pt x="637" y="737"/>
                    <a:pt x="603" y="821"/>
                  </a:cubicBezTo>
                  <a:cubicBezTo>
                    <a:pt x="570" y="905"/>
                    <a:pt x="553" y="1005"/>
                    <a:pt x="520" y="1089"/>
                  </a:cubicBezTo>
                  <a:lnTo>
                    <a:pt x="486" y="1189"/>
                  </a:lnTo>
                  <a:cubicBezTo>
                    <a:pt x="470" y="1290"/>
                    <a:pt x="436" y="1390"/>
                    <a:pt x="403" y="1474"/>
                  </a:cubicBezTo>
                  <a:cubicBezTo>
                    <a:pt x="386" y="1558"/>
                    <a:pt x="352" y="1658"/>
                    <a:pt x="336" y="1742"/>
                  </a:cubicBezTo>
                  <a:cubicBezTo>
                    <a:pt x="336" y="1742"/>
                    <a:pt x="336" y="1742"/>
                    <a:pt x="336" y="1775"/>
                  </a:cubicBezTo>
                  <a:cubicBezTo>
                    <a:pt x="319" y="1809"/>
                    <a:pt x="302" y="1842"/>
                    <a:pt x="302" y="1876"/>
                  </a:cubicBezTo>
                  <a:cubicBezTo>
                    <a:pt x="252" y="2043"/>
                    <a:pt x="202" y="2210"/>
                    <a:pt x="168" y="2361"/>
                  </a:cubicBezTo>
                  <a:cubicBezTo>
                    <a:pt x="152" y="2394"/>
                    <a:pt x="135" y="2428"/>
                    <a:pt x="135" y="2461"/>
                  </a:cubicBezTo>
                  <a:cubicBezTo>
                    <a:pt x="101" y="2612"/>
                    <a:pt x="68" y="2763"/>
                    <a:pt x="34" y="2880"/>
                  </a:cubicBezTo>
                  <a:cubicBezTo>
                    <a:pt x="1" y="3031"/>
                    <a:pt x="85" y="3164"/>
                    <a:pt x="218" y="3215"/>
                  </a:cubicBezTo>
                  <a:cubicBezTo>
                    <a:pt x="269" y="3231"/>
                    <a:pt x="302" y="3265"/>
                    <a:pt x="352" y="3282"/>
                  </a:cubicBezTo>
                  <a:cubicBezTo>
                    <a:pt x="403" y="3298"/>
                    <a:pt x="453" y="3315"/>
                    <a:pt x="503" y="3349"/>
                  </a:cubicBezTo>
                  <a:lnTo>
                    <a:pt x="654" y="3416"/>
                  </a:lnTo>
                  <a:lnTo>
                    <a:pt x="804" y="3516"/>
                  </a:lnTo>
                  <a:lnTo>
                    <a:pt x="938" y="3583"/>
                  </a:lnTo>
                  <a:lnTo>
                    <a:pt x="1122" y="3700"/>
                  </a:lnTo>
                  <a:lnTo>
                    <a:pt x="1290" y="3801"/>
                  </a:lnTo>
                  <a:lnTo>
                    <a:pt x="1457" y="3918"/>
                  </a:lnTo>
                  <a:lnTo>
                    <a:pt x="1625" y="4052"/>
                  </a:lnTo>
                  <a:cubicBezTo>
                    <a:pt x="1691" y="4102"/>
                    <a:pt x="1742" y="4135"/>
                    <a:pt x="1792" y="4186"/>
                  </a:cubicBezTo>
                  <a:lnTo>
                    <a:pt x="1959" y="4336"/>
                  </a:lnTo>
                  <a:lnTo>
                    <a:pt x="2143" y="4504"/>
                  </a:lnTo>
                  <a:cubicBezTo>
                    <a:pt x="2445" y="4788"/>
                    <a:pt x="2746" y="5106"/>
                    <a:pt x="3014" y="5441"/>
                  </a:cubicBezTo>
                  <a:cubicBezTo>
                    <a:pt x="3047" y="5491"/>
                    <a:pt x="3081" y="5541"/>
                    <a:pt x="3131" y="5592"/>
                  </a:cubicBezTo>
                  <a:cubicBezTo>
                    <a:pt x="3315" y="5843"/>
                    <a:pt x="3499" y="6110"/>
                    <a:pt x="3667" y="6395"/>
                  </a:cubicBezTo>
                  <a:cubicBezTo>
                    <a:pt x="3700" y="6445"/>
                    <a:pt x="3734" y="6529"/>
                    <a:pt x="3750" y="6562"/>
                  </a:cubicBezTo>
                  <a:cubicBezTo>
                    <a:pt x="3784" y="6596"/>
                    <a:pt x="3801" y="6646"/>
                    <a:pt x="3817" y="6680"/>
                  </a:cubicBezTo>
                  <a:cubicBezTo>
                    <a:pt x="3851" y="6763"/>
                    <a:pt x="3901" y="6830"/>
                    <a:pt x="3934" y="6914"/>
                  </a:cubicBezTo>
                  <a:cubicBezTo>
                    <a:pt x="3951" y="6964"/>
                    <a:pt x="3985" y="7014"/>
                    <a:pt x="4001" y="7065"/>
                  </a:cubicBezTo>
                  <a:cubicBezTo>
                    <a:pt x="4018" y="7115"/>
                    <a:pt x="4035" y="7148"/>
                    <a:pt x="4052" y="7198"/>
                  </a:cubicBezTo>
                  <a:cubicBezTo>
                    <a:pt x="4085" y="7249"/>
                    <a:pt x="4102" y="7299"/>
                    <a:pt x="4119" y="7366"/>
                  </a:cubicBezTo>
                  <a:cubicBezTo>
                    <a:pt x="4135" y="7399"/>
                    <a:pt x="4152" y="7433"/>
                    <a:pt x="4169" y="7483"/>
                  </a:cubicBezTo>
                  <a:cubicBezTo>
                    <a:pt x="4202" y="7550"/>
                    <a:pt x="4236" y="7650"/>
                    <a:pt x="4252" y="7701"/>
                  </a:cubicBezTo>
                  <a:cubicBezTo>
                    <a:pt x="4269" y="7751"/>
                    <a:pt x="4286" y="7801"/>
                    <a:pt x="4286" y="7851"/>
                  </a:cubicBezTo>
                  <a:cubicBezTo>
                    <a:pt x="4303" y="7885"/>
                    <a:pt x="4319" y="7918"/>
                    <a:pt x="4319" y="7952"/>
                  </a:cubicBezTo>
                  <a:cubicBezTo>
                    <a:pt x="4336" y="8002"/>
                    <a:pt x="4370" y="8086"/>
                    <a:pt x="4386" y="8153"/>
                  </a:cubicBezTo>
                  <a:cubicBezTo>
                    <a:pt x="4386" y="8169"/>
                    <a:pt x="4386" y="8186"/>
                    <a:pt x="4386" y="8186"/>
                  </a:cubicBezTo>
                  <a:cubicBezTo>
                    <a:pt x="4386" y="8236"/>
                    <a:pt x="4403" y="8286"/>
                    <a:pt x="4420" y="8353"/>
                  </a:cubicBezTo>
                  <a:cubicBezTo>
                    <a:pt x="4453" y="8471"/>
                    <a:pt x="4470" y="8588"/>
                    <a:pt x="4487" y="8722"/>
                  </a:cubicBezTo>
                  <a:cubicBezTo>
                    <a:pt x="4504" y="8822"/>
                    <a:pt x="4520" y="8906"/>
                    <a:pt x="4520" y="9006"/>
                  </a:cubicBezTo>
                  <a:cubicBezTo>
                    <a:pt x="4520" y="9006"/>
                    <a:pt x="5357" y="8923"/>
                    <a:pt x="5608" y="8688"/>
                  </a:cubicBezTo>
                  <a:cubicBezTo>
                    <a:pt x="5642" y="8638"/>
                    <a:pt x="5675" y="8604"/>
                    <a:pt x="5709" y="8554"/>
                  </a:cubicBezTo>
                  <a:lnTo>
                    <a:pt x="5742" y="8504"/>
                  </a:lnTo>
                  <a:cubicBezTo>
                    <a:pt x="5843" y="8337"/>
                    <a:pt x="5993" y="8052"/>
                    <a:pt x="6161" y="7701"/>
                  </a:cubicBezTo>
                  <a:lnTo>
                    <a:pt x="6311" y="7433"/>
                  </a:lnTo>
                  <a:lnTo>
                    <a:pt x="6529" y="6947"/>
                  </a:lnTo>
                  <a:cubicBezTo>
                    <a:pt x="6529" y="6947"/>
                    <a:pt x="6546" y="6931"/>
                    <a:pt x="6546" y="6914"/>
                  </a:cubicBezTo>
                  <a:cubicBezTo>
                    <a:pt x="6562" y="6880"/>
                    <a:pt x="6596" y="6830"/>
                    <a:pt x="6613" y="6780"/>
                  </a:cubicBezTo>
                  <a:cubicBezTo>
                    <a:pt x="6713" y="6562"/>
                    <a:pt x="6813" y="6311"/>
                    <a:pt x="6931" y="6060"/>
                  </a:cubicBezTo>
                  <a:cubicBezTo>
                    <a:pt x="7065" y="5759"/>
                    <a:pt x="7198" y="5441"/>
                    <a:pt x="7316" y="5106"/>
                  </a:cubicBezTo>
                  <a:cubicBezTo>
                    <a:pt x="7399" y="4889"/>
                    <a:pt x="7483" y="4671"/>
                    <a:pt x="7550" y="4470"/>
                  </a:cubicBezTo>
                  <a:cubicBezTo>
                    <a:pt x="7600" y="4353"/>
                    <a:pt x="7634" y="4236"/>
                    <a:pt x="7667" y="4119"/>
                  </a:cubicBezTo>
                  <a:cubicBezTo>
                    <a:pt x="7717" y="4001"/>
                    <a:pt x="7734" y="3867"/>
                    <a:pt x="7717" y="3734"/>
                  </a:cubicBezTo>
                  <a:lnTo>
                    <a:pt x="7634" y="2696"/>
                  </a:lnTo>
                  <a:lnTo>
                    <a:pt x="7600" y="2311"/>
                  </a:lnTo>
                  <a:lnTo>
                    <a:pt x="7483" y="804"/>
                  </a:lnTo>
                  <a:lnTo>
                    <a:pt x="7466" y="570"/>
                  </a:lnTo>
                  <a:cubicBezTo>
                    <a:pt x="7232" y="1223"/>
                    <a:pt x="6864" y="1809"/>
                    <a:pt x="6395" y="2311"/>
                  </a:cubicBezTo>
                  <a:lnTo>
                    <a:pt x="3834" y="2361"/>
                  </a:lnTo>
                  <a:cubicBezTo>
                    <a:pt x="2478" y="1892"/>
                    <a:pt x="1407" y="687"/>
                    <a:pt x="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51;p69"/>
            <p:cNvSpPr/>
            <p:nvPr/>
          </p:nvSpPr>
          <p:spPr>
            <a:xfrm flipH="1">
              <a:off x="6318760" y="3663286"/>
              <a:ext cx="197219" cy="728970"/>
            </a:xfrm>
            <a:custGeom>
              <a:avLst/>
              <a:gdLst/>
              <a:ahLst/>
              <a:cxnLst/>
              <a:rect l="l" t="t" r="r" b="b"/>
              <a:pathLst>
                <a:path w="4135" h="15284" extrusionOk="0">
                  <a:moveTo>
                    <a:pt x="3365" y="1"/>
                  </a:moveTo>
                  <a:cubicBezTo>
                    <a:pt x="3365" y="18"/>
                    <a:pt x="3147" y="737"/>
                    <a:pt x="2595" y="955"/>
                  </a:cubicBezTo>
                  <a:cubicBezTo>
                    <a:pt x="2495" y="988"/>
                    <a:pt x="2377" y="1005"/>
                    <a:pt x="2277" y="1005"/>
                  </a:cubicBezTo>
                  <a:cubicBezTo>
                    <a:pt x="2160" y="1005"/>
                    <a:pt x="2043" y="988"/>
                    <a:pt x="1942" y="955"/>
                  </a:cubicBezTo>
                  <a:cubicBezTo>
                    <a:pt x="1892" y="938"/>
                    <a:pt x="1858" y="921"/>
                    <a:pt x="1825" y="921"/>
                  </a:cubicBezTo>
                  <a:cubicBezTo>
                    <a:pt x="1507" y="737"/>
                    <a:pt x="1239" y="470"/>
                    <a:pt x="1055" y="135"/>
                  </a:cubicBezTo>
                  <a:lnTo>
                    <a:pt x="854" y="151"/>
                  </a:lnTo>
                  <a:cubicBezTo>
                    <a:pt x="570" y="168"/>
                    <a:pt x="352" y="386"/>
                    <a:pt x="335" y="654"/>
                  </a:cubicBezTo>
                  <a:cubicBezTo>
                    <a:pt x="0" y="5859"/>
                    <a:pt x="2963" y="15283"/>
                    <a:pt x="2963" y="15283"/>
                  </a:cubicBezTo>
                  <a:lnTo>
                    <a:pt x="4135" y="15283"/>
                  </a:lnTo>
                  <a:lnTo>
                    <a:pt x="3917" y="6278"/>
                  </a:lnTo>
                  <a:lnTo>
                    <a:pt x="3917" y="1658"/>
                  </a:lnTo>
                  <a:lnTo>
                    <a:pt x="3716" y="1089"/>
                  </a:lnTo>
                  <a:lnTo>
                    <a:pt x="3716" y="972"/>
                  </a:lnTo>
                  <a:lnTo>
                    <a:pt x="3750" y="336"/>
                  </a:lnTo>
                  <a:lnTo>
                    <a:pt x="3750" y="319"/>
                  </a:lnTo>
                  <a:cubicBezTo>
                    <a:pt x="3767" y="151"/>
                    <a:pt x="3616" y="18"/>
                    <a:pt x="3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52;p69"/>
            <p:cNvSpPr/>
            <p:nvPr/>
          </p:nvSpPr>
          <p:spPr>
            <a:xfrm flipH="1">
              <a:off x="6305835" y="2721692"/>
              <a:ext cx="262847" cy="872198"/>
            </a:xfrm>
            <a:custGeom>
              <a:avLst/>
              <a:gdLst/>
              <a:ahLst/>
              <a:cxnLst/>
              <a:rect l="l" t="t" r="r" b="b"/>
              <a:pathLst>
                <a:path w="5511" h="18287" extrusionOk="0">
                  <a:moveTo>
                    <a:pt x="5507" y="10446"/>
                  </a:moveTo>
                  <a:lnTo>
                    <a:pt x="5507" y="10446"/>
                  </a:lnTo>
                  <a:cubicBezTo>
                    <a:pt x="5507" y="10448"/>
                    <a:pt x="5507" y="10451"/>
                    <a:pt x="5506" y="10453"/>
                  </a:cubicBezTo>
                  <a:lnTo>
                    <a:pt x="5508" y="10453"/>
                  </a:lnTo>
                  <a:cubicBezTo>
                    <a:pt x="5508" y="10451"/>
                    <a:pt x="5508" y="10448"/>
                    <a:pt x="5507" y="10446"/>
                  </a:cubicBezTo>
                  <a:close/>
                  <a:moveTo>
                    <a:pt x="1085" y="1"/>
                  </a:moveTo>
                  <a:cubicBezTo>
                    <a:pt x="984" y="1"/>
                    <a:pt x="885" y="76"/>
                    <a:pt x="871" y="175"/>
                  </a:cubicBezTo>
                  <a:cubicBezTo>
                    <a:pt x="553" y="1699"/>
                    <a:pt x="336" y="3222"/>
                    <a:pt x="218" y="4762"/>
                  </a:cubicBezTo>
                  <a:lnTo>
                    <a:pt x="218" y="6268"/>
                  </a:lnTo>
                  <a:cubicBezTo>
                    <a:pt x="218" y="6268"/>
                    <a:pt x="1" y="6904"/>
                    <a:pt x="1" y="7206"/>
                  </a:cubicBezTo>
                  <a:lnTo>
                    <a:pt x="1" y="8327"/>
                  </a:lnTo>
                  <a:cubicBezTo>
                    <a:pt x="17" y="11491"/>
                    <a:pt x="352" y="14654"/>
                    <a:pt x="1005" y="17751"/>
                  </a:cubicBezTo>
                  <a:cubicBezTo>
                    <a:pt x="1072" y="18036"/>
                    <a:pt x="1624" y="18287"/>
                    <a:pt x="1624" y="18287"/>
                  </a:cubicBezTo>
                  <a:lnTo>
                    <a:pt x="2093" y="18287"/>
                  </a:lnTo>
                  <a:cubicBezTo>
                    <a:pt x="2093" y="18287"/>
                    <a:pt x="2043" y="16696"/>
                    <a:pt x="3097" y="16529"/>
                  </a:cubicBezTo>
                  <a:lnTo>
                    <a:pt x="3382" y="16529"/>
                  </a:lnTo>
                  <a:cubicBezTo>
                    <a:pt x="4185" y="16579"/>
                    <a:pt x="4202" y="17182"/>
                    <a:pt x="4286" y="18019"/>
                  </a:cubicBezTo>
                  <a:lnTo>
                    <a:pt x="4621" y="17952"/>
                  </a:lnTo>
                  <a:cubicBezTo>
                    <a:pt x="4855" y="17918"/>
                    <a:pt x="5022" y="17717"/>
                    <a:pt x="5039" y="17483"/>
                  </a:cubicBezTo>
                  <a:lnTo>
                    <a:pt x="5240" y="14135"/>
                  </a:lnTo>
                  <a:lnTo>
                    <a:pt x="5240" y="14018"/>
                  </a:lnTo>
                  <a:lnTo>
                    <a:pt x="5462" y="10506"/>
                  </a:lnTo>
                  <a:lnTo>
                    <a:pt x="5462" y="10506"/>
                  </a:lnTo>
                  <a:cubicBezTo>
                    <a:pt x="5478" y="10504"/>
                    <a:pt x="5498" y="10493"/>
                    <a:pt x="5506" y="10453"/>
                  </a:cubicBezTo>
                  <a:lnTo>
                    <a:pt x="5466" y="10453"/>
                  </a:lnTo>
                  <a:lnTo>
                    <a:pt x="5474" y="10319"/>
                  </a:lnTo>
                  <a:cubicBezTo>
                    <a:pt x="5490" y="10366"/>
                    <a:pt x="5505" y="10412"/>
                    <a:pt x="5507" y="10446"/>
                  </a:cubicBezTo>
                  <a:lnTo>
                    <a:pt x="5507" y="10446"/>
                  </a:lnTo>
                  <a:cubicBezTo>
                    <a:pt x="5510" y="10427"/>
                    <a:pt x="5511" y="10402"/>
                    <a:pt x="5508" y="10369"/>
                  </a:cubicBezTo>
                  <a:cubicBezTo>
                    <a:pt x="5474" y="9700"/>
                    <a:pt x="5257" y="7273"/>
                    <a:pt x="5257" y="7273"/>
                  </a:cubicBezTo>
                  <a:lnTo>
                    <a:pt x="5223" y="5749"/>
                  </a:lnTo>
                  <a:lnTo>
                    <a:pt x="5223" y="5364"/>
                  </a:lnTo>
                  <a:lnTo>
                    <a:pt x="5206" y="5297"/>
                  </a:lnTo>
                  <a:cubicBezTo>
                    <a:pt x="5206" y="5264"/>
                    <a:pt x="5190" y="5231"/>
                    <a:pt x="5190" y="5214"/>
                  </a:cubicBezTo>
                  <a:cubicBezTo>
                    <a:pt x="5190" y="5180"/>
                    <a:pt x="5173" y="5164"/>
                    <a:pt x="5173" y="5130"/>
                  </a:cubicBezTo>
                  <a:cubicBezTo>
                    <a:pt x="5139" y="5030"/>
                    <a:pt x="5106" y="4912"/>
                    <a:pt x="5056" y="4762"/>
                  </a:cubicBezTo>
                  <a:cubicBezTo>
                    <a:pt x="5022" y="4695"/>
                    <a:pt x="5006" y="4611"/>
                    <a:pt x="4972" y="4527"/>
                  </a:cubicBezTo>
                  <a:lnTo>
                    <a:pt x="4905" y="4343"/>
                  </a:lnTo>
                  <a:cubicBezTo>
                    <a:pt x="4888" y="4293"/>
                    <a:pt x="4855" y="4226"/>
                    <a:pt x="4838" y="4159"/>
                  </a:cubicBezTo>
                  <a:lnTo>
                    <a:pt x="4771" y="4009"/>
                  </a:lnTo>
                  <a:cubicBezTo>
                    <a:pt x="4754" y="3958"/>
                    <a:pt x="4738" y="3908"/>
                    <a:pt x="4721" y="3858"/>
                  </a:cubicBezTo>
                  <a:cubicBezTo>
                    <a:pt x="4671" y="3774"/>
                    <a:pt x="4637" y="3674"/>
                    <a:pt x="4587" y="3573"/>
                  </a:cubicBezTo>
                  <a:cubicBezTo>
                    <a:pt x="4554" y="3523"/>
                    <a:pt x="4537" y="3473"/>
                    <a:pt x="4503" y="3423"/>
                  </a:cubicBezTo>
                  <a:cubicBezTo>
                    <a:pt x="4436" y="3255"/>
                    <a:pt x="4353" y="3105"/>
                    <a:pt x="4269" y="2937"/>
                  </a:cubicBezTo>
                  <a:lnTo>
                    <a:pt x="4085" y="2636"/>
                  </a:lnTo>
                  <a:cubicBezTo>
                    <a:pt x="4051" y="2586"/>
                    <a:pt x="4018" y="2536"/>
                    <a:pt x="3985" y="2485"/>
                  </a:cubicBezTo>
                  <a:cubicBezTo>
                    <a:pt x="3332" y="1397"/>
                    <a:pt x="2344" y="527"/>
                    <a:pt x="1189" y="25"/>
                  </a:cubicBezTo>
                  <a:cubicBezTo>
                    <a:pt x="1172" y="8"/>
                    <a:pt x="1156" y="8"/>
                    <a:pt x="1139" y="8"/>
                  </a:cubicBezTo>
                  <a:cubicBezTo>
                    <a:pt x="1121" y="3"/>
                    <a:pt x="1103"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53;p69"/>
            <p:cNvSpPr/>
            <p:nvPr/>
          </p:nvSpPr>
          <p:spPr>
            <a:xfrm flipH="1">
              <a:off x="6368220" y="3523540"/>
              <a:ext cx="97441" cy="182910"/>
            </a:xfrm>
            <a:custGeom>
              <a:avLst/>
              <a:gdLst/>
              <a:ahLst/>
              <a:cxnLst/>
              <a:rect l="l" t="t" r="r" b="b"/>
              <a:pathLst>
                <a:path w="2043" h="3835" extrusionOk="0">
                  <a:moveTo>
                    <a:pt x="1097" y="1"/>
                  </a:moveTo>
                  <a:cubicBezTo>
                    <a:pt x="1089" y="1"/>
                    <a:pt x="1080" y="1"/>
                    <a:pt x="1071" y="2"/>
                  </a:cubicBezTo>
                  <a:lnTo>
                    <a:pt x="1055" y="2"/>
                  </a:lnTo>
                  <a:cubicBezTo>
                    <a:pt x="1004" y="2"/>
                    <a:pt x="971" y="18"/>
                    <a:pt x="937" y="18"/>
                  </a:cubicBezTo>
                  <a:cubicBezTo>
                    <a:pt x="368" y="136"/>
                    <a:pt x="0" y="855"/>
                    <a:pt x="50" y="2211"/>
                  </a:cubicBezTo>
                  <a:cubicBezTo>
                    <a:pt x="84" y="3065"/>
                    <a:pt x="418" y="3466"/>
                    <a:pt x="753" y="3667"/>
                  </a:cubicBezTo>
                  <a:lnTo>
                    <a:pt x="854" y="3718"/>
                  </a:lnTo>
                  <a:cubicBezTo>
                    <a:pt x="1004" y="3785"/>
                    <a:pt x="1172" y="3818"/>
                    <a:pt x="1322" y="3835"/>
                  </a:cubicBezTo>
                  <a:cubicBezTo>
                    <a:pt x="1356" y="3835"/>
                    <a:pt x="1389" y="3818"/>
                    <a:pt x="1406" y="3818"/>
                  </a:cubicBezTo>
                  <a:cubicBezTo>
                    <a:pt x="1456" y="3801"/>
                    <a:pt x="1490" y="3785"/>
                    <a:pt x="1506" y="3751"/>
                  </a:cubicBezTo>
                  <a:cubicBezTo>
                    <a:pt x="1774" y="3550"/>
                    <a:pt x="2042" y="2998"/>
                    <a:pt x="2042" y="2178"/>
                  </a:cubicBezTo>
                  <a:cubicBezTo>
                    <a:pt x="2042" y="1187"/>
                    <a:pt x="1716" y="1"/>
                    <a:pt x="109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54;p69"/>
            <p:cNvSpPr/>
            <p:nvPr/>
          </p:nvSpPr>
          <p:spPr>
            <a:xfrm flipH="1">
              <a:off x="6368220" y="3523540"/>
              <a:ext cx="97441" cy="182910"/>
            </a:xfrm>
            <a:custGeom>
              <a:avLst/>
              <a:gdLst/>
              <a:ahLst/>
              <a:cxnLst/>
              <a:rect l="l" t="t" r="r" b="b"/>
              <a:pathLst>
                <a:path w="2043" h="3835" extrusionOk="0">
                  <a:moveTo>
                    <a:pt x="1097" y="1"/>
                  </a:moveTo>
                  <a:cubicBezTo>
                    <a:pt x="1089" y="1"/>
                    <a:pt x="1080" y="1"/>
                    <a:pt x="1071" y="2"/>
                  </a:cubicBezTo>
                  <a:lnTo>
                    <a:pt x="1055" y="2"/>
                  </a:lnTo>
                  <a:cubicBezTo>
                    <a:pt x="1004" y="2"/>
                    <a:pt x="971" y="18"/>
                    <a:pt x="937" y="18"/>
                  </a:cubicBezTo>
                  <a:cubicBezTo>
                    <a:pt x="368" y="136"/>
                    <a:pt x="0" y="855"/>
                    <a:pt x="50" y="2211"/>
                  </a:cubicBezTo>
                  <a:cubicBezTo>
                    <a:pt x="84" y="3065"/>
                    <a:pt x="418" y="3466"/>
                    <a:pt x="753" y="3667"/>
                  </a:cubicBezTo>
                  <a:lnTo>
                    <a:pt x="854" y="3718"/>
                  </a:lnTo>
                  <a:cubicBezTo>
                    <a:pt x="1004" y="3785"/>
                    <a:pt x="1172" y="3818"/>
                    <a:pt x="1322" y="3835"/>
                  </a:cubicBezTo>
                  <a:cubicBezTo>
                    <a:pt x="1356" y="3835"/>
                    <a:pt x="1389" y="3818"/>
                    <a:pt x="1406" y="3818"/>
                  </a:cubicBezTo>
                  <a:cubicBezTo>
                    <a:pt x="1456" y="3801"/>
                    <a:pt x="1490" y="3785"/>
                    <a:pt x="1506" y="3751"/>
                  </a:cubicBezTo>
                  <a:cubicBezTo>
                    <a:pt x="1774" y="3550"/>
                    <a:pt x="2042" y="2998"/>
                    <a:pt x="2042" y="2178"/>
                  </a:cubicBezTo>
                  <a:cubicBezTo>
                    <a:pt x="2042" y="1187"/>
                    <a:pt x="1716" y="1"/>
                    <a:pt x="1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55;p69"/>
            <p:cNvSpPr/>
            <p:nvPr/>
          </p:nvSpPr>
          <p:spPr>
            <a:xfrm flipH="1">
              <a:off x="6163084" y="2545602"/>
              <a:ext cx="349700" cy="329763"/>
            </a:xfrm>
            <a:custGeom>
              <a:avLst/>
              <a:gdLst/>
              <a:ahLst/>
              <a:cxnLst/>
              <a:rect l="l" t="t" r="r" b="b"/>
              <a:pathLst>
                <a:path w="7332" h="6914" extrusionOk="0">
                  <a:moveTo>
                    <a:pt x="703" y="1"/>
                  </a:moveTo>
                  <a:cubicBezTo>
                    <a:pt x="687" y="34"/>
                    <a:pt x="687" y="68"/>
                    <a:pt x="670" y="101"/>
                  </a:cubicBezTo>
                  <a:cubicBezTo>
                    <a:pt x="1072" y="620"/>
                    <a:pt x="1540" y="1089"/>
                    <a:pt x="2043" y="1507"/>
                  </a:cubicBezTo>
                  <a:cubicBezTo>
                    <a:pt x="1624" y="1859"/>
                    <a:pt x="1222" y="2227"/>
                    <a:pt x="837" y="2612"/>
                  </a:cubicBezTo>
                  <a:cubicBezTo>
                    <a:pt x="553" y="2562"/>
                    <a:pt x="268" y="2461"/>
                    <a:pt x="17" y="2311"/>
                  </a:cubicBezTo>
                  <a:cubicBezTo>
                    <a:pt x="17" y="2344"/>
                    <a:pt x="0" y="2378"/>
                    <a:pt x="0" y="2411"/>
                  </a:cubicBezTo>
                  <a:cubicBezTo>
                    <a:pt x="252" y="2579"/>
                    <a:pt x="553" y="2679"/>
                    <a:pt x="854" y="2729"/>
                  </a:cubicBezTo>
                  <a:lnTo>
                    <a:pt x="871" y="2729"/>
                  </a:lnTo>
                  <a:lnTo>
                    <a:pt x="888" y="2696"/>
                  </a:lnTo>
                  <a:cubicBezTo>
                    <a:pt x="1273" y="2311"/>
                    <a:pt x="1674" y="1926"/>
                    <a:pt x="2110" y="1591"/>
                  </a:cubicBezTo>
                  <a:lnTo>
                    <a:pt x="2076" y="1524"/>
                  </a:lnTo>
                  <a:lnTo>
                    <a:pt x="2076" y="1524"/>
                  </a:lnTo>
                  <a:cubicBezTo>
                    <a:pt x="2528" y="1909"/>
                    <a:pt x="3030" y="2210"/>
                    <a:pt x="3582" y="2411"/>
                  </a:cubicBezTo>
                  <a:lnTo>
                    <a:pt x="4972" y="2378"/>
                  </a:lnTo>
                  <a:cubicBezTo>
                    <a:pt x="5156" y="3650"/>
                    <a:pt x="5139" y="5809"/>
                    <a:pt x="5139" y="6161"/>
                  </a:cubicBezTo>
                  <a:lnTo>
                    <a:pt x="3850" y="6211"/>
                  </a:lnTo>
                  <a:lnTo>
                    <a:pt x="3700" y="6780"/>
                  </a:lnTo>
                  <a:cubicBezTo>
                    <a:pt x="3716" y="6830"/>
                    <a:pt x="3733" y="6864"/>
                    <a:pt x="3750" y="6914"/>
                  </a:cubicBezTo>
                  <a:lnTo>
                    <a:pt x="3934" y="6311"/>
                  </a:lnTo>
                  <a:lnTo>
                    <a:pt x="6077" y="6228"/>
                  </a:lnTo>
                  <a:lnTo>
                    <a:pt x="6261" y="6780"/>
                  </a:lnTo>
                  <a:cubicBezTo>
                    <a:pt x="6277" y="6730"/>
                    <a:pt x="6294" y="6696"/>
                    <a:pt x="6328" y="6646"/>
                  </a:cubicBezTo>
                  <a:lnTo>
                    <a:pt x="6143" y="6127"/>
                  </a:lnTo>
                  <a:lnTo>
                    <a:pt x="5240" y="6161"/>
                  </a:lnTo>
                  <a:cubicBezTo>
                    <a:pt x="5240" y="5792"/>
                    <a:pt x="5256" y="3667"/>
                    <a:pt x="5072" y="2378"/>
                  </a:cubicBezTo>
                  <a:lnTo>
                    <a:pt x="6143" y="2361"/>
                  </a:lnTo>
                  <a:lnTo>
                    <a:pt x="6160" y="2344"/>
                  </a:lnTo>
                  <a:lnTo>
                    <a:pt x="6177" y="2344"/>
                  </a:lnTo>
                  <a:cubicBezTo>
                    <a:pt x="6411" y="2110"/>
                    <a:pt x="6612" y="1842"/>
                    <a:pt x="6780" y="1574"/>
                  </a:cubicBezTo>
                  <a:cubicBezTo>
                    <a:pt x="7031" y="1892"/>
                    <a:pt x="7231" y="2261"/>
                    <a:pt x="7332" y="2646"/>
                  </a:cubicBezTo>
                  <a:lnTo>
                    <a:pt x="7315" y="2277"/>
                  </a:lnTo>
                  <a:cubicBezTo>
                    <a:pt x="7198" y="1976"/>
                    <a:pt x="7031" y="1708"/>
                    <a:pt x="6847" y="1474"/>
                  </a:cubicBezTo>
                  <a:cubicBezTo>
                    <a:pt x="6964" y="1256"/>
                    <a:pt x="7081" y="1022"/>
                    <a:pt x="7198" y="788"/>
                  </a:cubicBezTo>
                  <a:lnTo>
                    <a:pt x="7181" y="553"/>
                  </a:lnTo>
                  <a:cubicBezTo>
                    <a:pt x="6930" y="1189"/>
                    <a:pt x="6579" y="1758"/>
                    <a:pt x="6127" y="2261"/>
                  </a:cubicBezTo>
                  <a:lnTo>
                    <a:pt x="3616" y="2311"/>
                  </a:lnTo>
                  <a:cubicBezTo>
                    <a:pt x="2294" y="1842"/>
                    <a:pt x="1256" y="670"/>
                    <a:pt x="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56;p69"/>
            <p:cNvSpPr/>
            <p:nvPr/>
          </p:nvSpPr>
          <p:spPr>
            <a:xfrm flipH="1">
              <a:off x="6456837" y="2598305"/>
              <a:ext cx="43164" cy="29571"/>
            </a:xfrm>
            <a:custGeom>
              <a:avLst/>
              <a:gdLst/>
              <a:ahLst/>
              <a:cxnLst/>
              <a:rect l="l" t="t" r="r" b="b"/>
              <a:pathLst>
                <a:path w="905" h="620" extrusionOk="0">
                  <a:moveTo>
                    <a:pt x="34" y="1"/>
                  </a:moveTo>
                  <a:lnTo>
                    <a:pt x="0" y="101"/>
                  </a:lnTo>
                  <a:cubicBezTo>
                    <a:pt x="302" y="218"/>
                    <a:pt x="586" y="386"/>
                    <a:pt x="820" y="620"/>
                  </a:cubicBezTo>
                  <a:lnTo>
                    <a:pt x="904" y="553"/>
                  </a:lnTo>
                  <a:cubicBezTo>
                    <a:pt x="653" y="319"/>
                    <a:pt x="352" y="118"/>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57;p69"/>
            <p:cNvSpPr/>
            <p:nvPr/>
          </p:nvSpPr>
          <p:spPr>
            <a:xfrm flipH="1">
              <a:off x="6474436" y="2631023"/>
              <a:ext cx="35151" cy="20843"/>
            </a:xfrm>
            <a:custGeom>
              <a:avLst/>
              <a:gdLst/>
              <a:ahLst/>
              <a:cxnLst/>
              <a:rect l="l" t="t" r="r" b="b"/>
              <a:pathLst>
                <a:path w="737" h="437" extrusionOk="0">
                  <a:moveTo>
                    <a:pt x="34" y="1"/>
                  </a:moveTo>
                  <a:cubicBezTo>
                    <a:pt x="17" y="34"/>
                    <a:pt x="0" y="68"/>
                    <a:pt x="0" y="101"/>
                  </a:cubicBezTo>
                  <a:cubicBezTo>
                    <a:pt x="235" y="185"/>
                    <a:pt x="469" y="302"/>
                    <a:pt x="687" y="436"/>
                  </a:cubicBezTo>
                  <a:lnTo>
                    <a:pt x="737" y="352"/>
                  </a:lnTo>
                  <a:cubicBezTo>
                    <a:pt x="519" y="202"/>
                    <a:pt x="285" y="85"/>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958;p69"/>
            <p:cNvSpPr/>
            <p:nvPr/>
          </p:nvSpPr>
          <p:spPr>
            <a:xfrm flipH="1">
              <a:off x="6176629" y="2663170"/>
              <a:ext cx="27997" cy="13402"/>
            </a:xfrm>
            <a:custGeom>
              <a:avLst/>
              <a:gdLst/>
              <a:ahLst/>
              <a:cxnLst/>
              <a:rect l="l" t="t" r="r" b="b"/>
              <a:pathLst>
                <a:path w="587" h="281" extrusionOk="0">
                  <a:moveTo>
                    <a:pt x="306" y="0"/>
                  </a:moveTo>
                  <a:cubicBezTo>
                    <a:pt x="277" y="0"/>
                    <a:pt x="248" y="4"/>
                    <a:pt x="218" y="13"/>
                  </a:cubicBezTo>
                  <a:cubicBezTo>
                    <a:pt x="101" y="47"/>
                    <a:pt x="1" y="147"/>
                    <a:pt x="1" y="281"/>
                  </a:cubicBezTo>
                  <a:lnTo>
                    <a:pt x="586" y="214"/>
                  </a:lnTo>
                  <a:cubicBezTo>
                    <a:pt x="559" y="90"/>
                    <a:pt x="441"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59;p69"/>
            <p:cNvSpPr/>
            <p:nvPr/>
          </p:nvSpPr>
          <p:spPr>
            <a:xfrm flipH="1">
              <a:off x="6175818" y="2678957"/>
              <a:ext cx="27997" cy="13164"/>
            </a:xfrm>
            <a:custGeom>
              <a:avLst/>
              <a:gdLst/>
              <a:ahLst/>
              <a:cxnLst/>
              <a:rect l="l" t="t" r="r" b="b"/>
              <a:pathLst>
                <a:path w="587" h="276" extrusionOk="0">
                  <a:moveTo>
                    <a:pt x="586" y="0"/>
                  </a:moveTo>
                  <a:lnTo>
                    <a:pt x="0" y="50"/>
                  </a:lnTo>
                  <a:cubicBezTo>
                    <a:pt x="29" y="193"/>
                    <a:pt x="155" y="275"/>
                    <a:pt x="296" y="275"/>
                  </a:cubicBezTo>
                  <a:cubicBezTo>
                    <a:pt x="320" y="275"/>
                    <a:pt x="344" y="273"/>
                    <a:pt x="369" y="268"/>
                  </a:cubicBezTo>
                  <a:cubicBezTo>
                    <a:pt x="486" y="218"/>
                    <a:pt x="569" y="117"/>
                    <a:pt x="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960;p69"/>
            <p:cNvSpPr/>
            <p:nvPr/>
          </p:nvSpPr>
          <p:spPr>
            <a:xfrm flipH="1">
              <a:off x="6401749" y="2651580"/>
              <a:ext cx="25612" cy="21033"/>
            </a:xfrm>
            <a:custGeom>
              <a:avLst/>
              <a:gdLst/>
              <a:ahLst/>
              <a:cxnLst/>
              <a:rect l="l" t="t" r="r" b="b"/>
              <a:pathLst>
                <a:path w="537" h="441" extrusionOk="0">
                  <a:moveTo>
                    <a:pt x="327" y="1"/>
                  </a:moveTo>
                  <a:cubicBezTo>
                    <a:pt x="252" y="1"/>
                    <a:pt x="176" y="30"/>
                    <a:pt x="118" y="89"/>
                  </a:cubicBezTo>
                  <a:cubicBezTo>
                    <a:pt x="17" y="172"/>
                    <a:pt x="0" y="323"/>
                    <a:pt x="51" y="440"/>
                  </a:cubicBezTo>
                  <a:lnTo>
                    <a:pt x="536" y="89"/>
                  </a:lnTo>
                  <a:cubicBezTo>
                    <a:pt x="478" y="30"/>
                    <a:pt x="402"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61;p69"/>
            <p:cNvSpPr/>
            <p:nvPr/>
          </p:nvSpPr>
          <p:spPr>
            <a:xfrm flipH="1">
              <a:off x="6396169" y="2659783"/>
              <a:ext cx="25612" cy="20986"/>
            </a:xfrm>
            <a:custGeom>
              <a:avLst/>
              <a:gdLst/>
              <a:ahLst/>
              <a:cxnLst/>
              <a:rect l="l" t="t" r="r" b="b"/>
              <a:pathLst>
                <a:path w="537" h="440" extrusionOk="0">
                  <a:moveTo>
                    <a:pt x="486" y="0"/>
                  </a:moveTo>
                  <a:lnTo>
                    <a:pt x="1" y="352"/>
                  </a:lnTo>
                  <a:cubicBezTo>
                    <a:pt x="59" y="411"/>
                    <a:pt x="135" y="440"/>
                    <a:pt x="212" y="440"/>
                  </a:cubicBezTo>
                  <a:cubicBezTo>
                    <a:pt x="289" y="440"/>
                    <a:pt x="369" y="411"/>
                    <a:pt x="436" y="352"/>
                  </a:cubicBezTo>
                  <a:cubicBezTo>
                    <a:pt x="520" y="252"/>
                    <a:pt x="536" y="118"/>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962;p69"/>
            <p:cNvSpPr/>
            <p:nvPr/>
          </p:nvSpPr>
          <p:spPr>
            <a:xfrm flipH="1">
              <a:off x="6059299" y="3653700"/>
              <a:ext cx="55135" cy="278682"/>
            </a:xfrm>
            <a:custGeom>
              <a:avLst/>
              <a:gdLst/>
              <a:ahLst/>
              <a:cxnLst/>
              <a:rect l="l" t="t" r="r" b="b"/>
              <a:pathLst>
                <a:path w="1156" h="5843" extrusionOk="0">
                  <a:moveTo>
                    <a:pt x="1" y="1"/>
                  </a:moveTo>
                  <a:lnTo>
                    <a:pt x="1" y="1"/>
                  </a:lnTo>
                  <a:cubicBezTo>
                    <a:pt x="352" y="1993"/>
                    <a:pt x="989" y="4286"/>
                    <a:pt x="1055" y="4520"/>
                  </a:cubicBezTo>
                  <a:cubicBezTo>
                    <a:pt x="788" y="4989"/>
                    <a:pt x="453" y="5391"/>
                    <a:pt x="51" y="5726"/>
                  </a:cubicBezTo>
                  <a:lnTo>
                    <a:pt x="85" y="5843"/>
                  </a:lnTo>
                  <a:cubicBezTo>
                    <a:pt x="520" y="5491"/>
                    <a:pt x="888" y="5056"/>
                    <a:pt x="1156" y="4554"/>
                  </a:cubicBezTo>
                  <a:lnTo>
                    <a:pt x="1156" y="4537"/>
                  </a:lnTo>
                  <a:lnTo>
                    <a:pt x="1156" y="4520"/>
                  </a:lnTo>
                  <a:cubicBezTo>
                    <a:pt x="1139" y="4487"/>
                    <a:pt x="486" y="2177"/>
                    <a:pt x="135" y="118"/>
                  </a:cubicBezTo>
                  <a:cubicBezTo>
                    <a:pt x="85" y="85"/>
                    <a:pt x="51"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963;p69"/>
            <p:cNvSpPr/>
            <p:nvPr/>
          </p:nvSpPr>
          <p:spPr>
            <a:xfrm flipH="1">
              <a:off x="5901190" y="3646545"/>
              <a:ext cx="152529" cy="697778"/>
            </a:xfrm>
            <a:custGeom>
              <a:avLst/>
              <a:gdLst/>
              <a:ahLst/>
              <a:cxnLst/>
              <a:rect l="l" t="t" r="r" b="b"/>
              <a:pathLst>
                <a:path w="3198" h="14630" extrusionOk="0">
                  <a:moveTo>
                    <a:pt x="67" y="0"/>
                  </a:moveTo>
                  <a:cubicBezTo>
                    <a:pt x="50" y="51"/>
                    <a:pt x="17" y="118"/>
                    <a:pt x="0" y="168"/>
                  </a:cubicBezTo>
                  <a:cubicBezTo>
                    <a:pt x="603" y="2913"/>
                    <a:pt x="2042" y="9474"/>
                    <a:pt x="3097" y="14630"/>
                  </a:cubicBezTo>
                  <a:lnTo>
                    <a:pt x="3197" y="14613"/>
                  </a:lnTo>
                  <a:cubicBezTo>
                    <a:pt x="2159" y="9357"/>
                    <a:pt x="653" y="2645"/>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964;p69"/>
            <p:cNvSpPr/>
            <p:nvPr/>
          </p:nvSpPr>
          <p:spPr>
            <a:xfrm flipH="1">
              <a:off x="6351479" y="3707213"/>
              <a:ext cx="78267" cy="642690"/>
            </a:xfrm>
            <a:custGeom>
              <a:avLst/>
              <a:gdLst/>
              <a:ahLst/>
              <a:cxnLst/>
              <a:rect l="l" t="t" r="r" b="b"/>
              <a:pathLst>
                <a:path w="1641" h="13475" extrusionOk="0">
                  <a:moveTo>
                    <a:pt x="0" y="0"/>
                  </a:moveTo>
                  <a:cubicBezTo>
                    <a:pt x="117" y="2478"/>
                    <a:pt x="519" y="9458"/>
                    <a:pt x="1540" y="13475"/>
                  </a:cubicBezTo>
                  <a:lnTo>
                    <a:pt x="1641" y="13458"/>
                  </a:lnTo>
                  <a:cubicBezTo>
                    <a:pt x="620" y="9474"/>
                    <a:pt x="235" y="2545"/>
                    <a:pt x="117" y="34"/>
                  </a:cubicBezTo>
                  <a:cubicBezTo>
                    <a:pt x="84" y="17"/>
                    <a:pt x="3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965;p69"/>
            <p:cNvSpPr/>
            <p:nvPr/>
          </p:nvSpPr>
          <p:spPr>
            <a:xfrm flipH="1">
              <a:off x="6327536" y="3708787"/>
              <a:ext cx="67870" cy="253928"/>
            </a:xfrm>
            <a:custGeom>
              <a:avLst/>
              <a:gdLst/>
              <a:ahLst/>
              <a:cxnLst/>
              <a:rect l="l" t="t" r="r" b="b"/>
              <a:pathLst>
                <a:path w="1423" h="5324" extrusionOk="0">
                  <a:moveTo>
                    <a:pt x="100" y="1"/>
                  </a:moveTo>
                  <a:cubicBezTo>
                    <a:pt x="67" y="1"/>
                    <a:pt x="33" y="18"/>
                    <a:pt x="0" y="34"/>
                  </a:cubicBezTo>
                  <a:lnTo>
                    <a:pt x="352" y="4822"/>
                  </a:lnTo>
                  <a:lnTo>
                    <a:pt x="352" y="4838"/>
                  </a:lnTo>
                  <a:lnTo>
                    <a:pt x="368" y="4855"/>
                  </a:lnTo>
                  <a:cubicBezTo>
                    <a:pt x="703" y="5056"/>
                    <a:pt x="1055" y="5207"/>
                    <a:pt x="1423" y="5324"/>
                  </a:cubicBezTo>
                  <a:lnTo>
                    <a:pt x="1406" y="5207"/>
                  </a:lnTo>
                  <a:cubicBezTo>
                    <a:pt x="1071" y="5089"/>
                    <a:pt x="753" y="4956"/>
                    <a:pt x="452" y="4788"/>
                  </a:cubicBezTo>
                  <a:lnTo>
                    <a:pt x="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966;p69"/>
            <p:cNvSpPr/>
            <p:nvPr/>
          </p:nvSpPr>
          <p:spPr>
            <a:xfrm flipH="1">
              <a:off x="6318760" y="2950389"/>
              <a:ext cx="249922" cy="566044"/>
            </a:xfrm>
            <a:custGeom>
              <a:avLst/>
              <a:gdLst/>
              <a:ahLst/>
              <a:cxnLst/>
              <a:rect l="l" t="t" r="r" b="b"/>
              <a:pathLst>
                <a:path w="5240" h="11868" extrusionOk="0">
                  <a:moveTo>
                    <a:pt x="1" y="0"/>
                  </a:moveTo>
                  <a:lnTo>
                    <a:pt x="1" y="0"/>
                  </a:lnTo>
                  <a:cubicBezTo>
                    <a:pt x="205" y="28"/>
                    <a:pt x="433" y="63"/>
                    <a:pt x="672" y="110"/>
                  </a:cubicBezTo>
                  <a:lnTo>
                    <a:pt x="672" y="110"/>
                  </a:lnTo>
                  <a:cubicBezTo>
                    <a:pt x="433" y="63"/>
                    <a:pt x="204" y="27"/>
                    <a:pt x="1" y="0"/>
                  </a:cubicBezTo>
                  <a:close/>
                  <a:moveTo>
                    <a:pt x="672" y="110"/>
                  </a:moveTo>
                  <a:cubicBezTo>
                    <a:pt x="1328" y="237"/>
                    <a:pt x="2064" y="447"/>
                    <a:pt x="2593" y="779"/>
                  </a:cubicBezTo>
                  <a:lnTo>
                    <a:pt x="2593" y="779"/>
                  </a:lnTo>
                  <a:cubicBezTo>
                    <a:pt x="2078" y="445"/>
                    <a:pt x="1335" y="237"/>
                    <a:pt x="672" y="110"/>
                  </a:cubicBezTo>
                  <a:close/>
                  <a:moveTo>
                    <a:pt x="2593" y="779"/>
                  </a:moveTo>
                  <a:cubicBezTo>
                    <a:pt x="2685" y="839"/>
                    <a:pt x="2770" y="903"/>
                    <a:pt x="2846" y="971"/>
                  </a:cubicBezTo>
                  <a:cubicBezTo>
                    <a:pt x="2830" y="1423"/>
                    <a:pt x="2545" y="7750"/>
                    <a:pt x="3047" y="11868"/>
                  </a:cubicBezTo>
                  <a:lnTo>
                    <a:pt x="3148" y="11851"/>
                  </a:lnTo>
                  <a:cubicBezTo>
                    <a:pt x="3030" y="10947"/>
                    <a:pt x="2963" y="9943"/>
                    <a:pt x="2930" y="8922"/>
                  </a:cubicBezTo>
                  <a:cubicBezTo>
                    <a:pt x="2985" y="8918"/>
                    <a:pt x="3086" y="8913"/>
                    <a:pt x="3219" y="8913"/>
                  </a:cubicBezTo>
                  <a:cubicBezTo>
                    <a:pt x="3693" y="8913"/>
                    <a:pt x="4574" y="8980"/>
                    <a:pt x="5240" y="9424"/>
                  </a:cubicBezTo>
                  <a:lnTo>
                    <a:pt x="5240" y="9324"/>
                  </a:lnTo>
                  <a:cubicBezTo>
                    <a:pt x="4584" y="8916"/>
                    <a:pt x="3764" y="8836"/>
                    <a:pt x="3273" y="8836"/>
                  </a:cubicBezTo>
                  <a:cubicBezTo>
                    <a:pt x="3099" y="8836"/>
                    <a:pt x="2966" y="8846"/>
                    <a:pt x="2897" y="8855"/>
                  </a:cubicBezTo>
                  <a:cubicBezTo>
                    <a:pt x="2757" y="5348"/>
                    <a:pt x="2904" y="1626"/>
                    <a:pt x="2927" y="1035"/>
                  </a:cubicBezTo>
                  <a:lnTo>
                    <a:pt x="2927" y="1035"/>
                  </a:lnTo>
                  <a:lnTo>
                    <a:pt x="2930" y="1038"/>
                  </a:lnTo>
                  <a:lnTo>
                    <a:pt x="2930" y="954"/>
                  </a:lnTo>
                  <a:cubicBezTo>
                    <a:pt x="2930" y="958"/>
                    <a:pt x="2929" y="986"/>
                    <a:pt x="2927" y="1035"/>
                  </a:cubicBezTo>
                  <a:lnTo>
                    <a:pt x="2927" y="1035"/>
                  </a:lnTo>
                  <a:lnTo>
                    <a:pt x="2913" y="1021"/>
                  </a:lnTo>
                  <a:cubicBezTo>
                    <a:pt x="2819" y="934"/>
                    <a:pt x="2711" y="854"/>
                    <a:pt x="2593" y="7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967;p69"/>
            <p:cNvSpPr/>
            <p:nvPr/>
          </p:nvSpPr>
          <p:spPr>
            <a:xfrm flipH="1">
              <a:off x="6100794" y="2945572"/>
              <a:ext cx="168506" cy="514200"/>
            </a:xfrm>
            <a:custGeom>
              <a:avLst/>
              <a:gdLst/>
              <a:ahLst/>
              <a:cxnLst/>
              <a:rect l="l" t="t" r="r" b="b"/>
              <a:pathLst>
                <a:path w="3533" h="10781" extrusionOk="0">
                  <a:moveTo>
                    <a:pt x="3014" y="1"/>
                  </a:moveTo>
                  <a:cubicBezTo>
                    <a:pt x="2696" y="168"/>
                    <a:pt x="2394" y="386"/>
                    <a:pt x="2110" y="620"/>
                  </a:cubicBezTo>
                  <a:lnTo>
                    <a:pt x="2093" y="654"/>
                  </a:lnTo>
                  <a:lnTo>
                    <a:pt x="2093" y="670"/>
                  </a:lnTo>
                  <a:cubicBezTo>
                    <a:pt x="2612" y="3131"/>
                    <a:pt x="2980" y="5625"/>
                    <a:pt x="3231" y="8136"/>
                  </a:cubicBezTo>
                  <a:cubicBezTo>
                    <a:pt x="2896" y="8203"/>
                    <a:pt x="1005" y="8604"/>
                    <a:pt x="1" y="9308"/>
                  </a:cubicBezTo>
                  <a:lnTo>
                    <a:pt x="34" y="9408"/>
                  </a:lnTo>
                  <a:cubicBezTo>
                    <a:pt x="988" y="8722"/>
                    <a:pt x="2896" y="8303"/>
                    <a:pt x="3248" y="8236"/>
                  </a:cubicBezTo>
                  <a:cubicBezTo>
                    <a:pt x="3315" y="9056"/>
                    <a:pt x="3382" y="9910"/>
                    <a:pt x="3432" y="10781"/>
                  </a:cubicBezTo>
                  <a:cubicBezTo>
                    <a:pt x="3466" y="10764"/>
                    <a:pt x="3499" y="10747"/>
                    <a:pt x="3533" y="10747"/>
                  </a:cubicBezTo>
                  <a:cubicBezTo>
                    <a:pt x="3332" y="7366"/>
                    <a:pt x="2896" y="4001"/>
                    <a:pt x="2210" y="687"/>
                  </a:cubicBezTo>
                  <a:cubicBezTo>
                    <a:pt x="2461" y="453"/>
                    <a:pt x="2746" y="269"/>
                    <a:pt x="3047" y="101"/>
                  </a:cubicBezTo>
                  <a:cubicBezTo>
                    <a:pt x="3030" y="68"/>
                    <a:pt x="3014" y="34"/>
                    <a:pt x="3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968;p69"/>
            <p:cNvSpPr/>
            <p:nvPr/>
          </p:nvSpPr>
          <p:spPr>
            <a:xfrm flipH="1">
              <a:off x="6144721" y="3678453"/>
              <a:ext cx="42353" cy="17647"/>
            </a:xfrm>
            <a:custGeom>
              <a:avLst/>
              <a:gdLst/>
              <a:ahLst/>
              <a:cxnLst/>
              <a:rect l="l" t="t" r="r" b="b"/>
              <a:pathLst>
                <a:path w="888" h="370" extrusionOk="0">
                  <a:moveTo>
                    <a:pt x="854" y="1"/>
                  </a:moveTo>
                  <a:cubicBezTo>
                    <a:pt x="570" y="85"/>
                    <a:pt x="285" y="168"/>
                    <a:pt x="1" y="269"/>
                  </a:cubicBezTo>
                  <a:cubicBezTo>
                    <a:pt x="1" y="302"/>
                    <a:pt x="18" y="336"/>
                    <a:pt x="18" y="369"/>
                  </a:cubicBezTo>
                  <a:cubicBezTo>
                    <a:pt x="302" y="285"/>
                    <a:pt x="637" y="168"/>
                    <a:pt x="888" y="101"/>
                  </a:cubicBezTo>
                  <a:lnTo>
                    <a:pt x="8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969;p69"/>
            <p:cNvSpPr/>
            <p:nvPr/>
          </p:nvSpPr>
          <p:spPr>
            <a:xfrm flipH="1">
              <a:off x="6139093" y="3710409"/>
              <a:ext cx="39968" cy="20795"/>
            </a:xfrm>
            <a:custGeom>
              <a:avLst/>
              <a:gdLst/>
              <a:ahLst/>
              <a:cxnLst/>
              <a:rect l="l" t="t" r="r" b="b"/>
              <a:pathLst>
                <a:path w="838" h="436" extrusionOk="0">
                  <a:moveTo>
                    <a:pt x="804" y="0"/>
                  </a:moveTo>
                  <a:cubicBezTo>
                    <a:pt x="536" y="101"/>
                    <a:pt x="234" y="235"/>
                    <a:pt x="0" y="335"/>
                  </a:cubicBezTo>
                  <a:cubicBezTo>
                    <a:pt x="17" y="369"/>
                    <a:pt x="34" y="402"/>
                    <a:pt x="34" y="436"/>
                  </a:cubicBezTo>
                  <a:cubicBezTo>
                    <a:pt x="268" y="335"/>
                    <a:pt x="569" y="201"/>
                    <a:pt x="837" y="101"/>
                  </a:cubicBezTo>
                  <a:lnTo>
                    <a:pt x="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970;p69"/>
            <p:cNvSpPr/>
            <p:nvPr/>
          </p:nvSpPr>
          <p:spPr>
            <a:xfrm flipH="1">
              <a:off x="6133513" y="3743128"/>
              <a:ext cx="35962" cy="22417"/>
            </a:xfrm>
            <a:custGeom>
              <a:avLst/>
              <a:gdLst/>
              <a:ahLst/>
              <a:cxnLst/>
              <a:rect l="l" t="t" r="r" b="b"/>
              <a:pathLst>
                <a:path w="754" h="470" extrusionOk="0">
                  <a:moveTo>
                    <a:pt x="703" y="1"/>
                  </a:moveTo>
                  <a:lnTo>
                    <a:pt x="0" y="369"/>
                  </a:lnTo>
                  <a:cubicBezTo>
                    <a:pt x="17" y="402"/>
                    <a:pt x="17" y="436"/>
                    <a:pt x="33" y="469"/>
                  </a:cubicBezTo>
                  <a:lnTo>
                    <a:pt x="753" y="84"/>
                  </a:lnTo>
                  <a:lnTo>
                    <a:pt x="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971;p69"/>
            <p:cNvSpPr/>
            <p:nvPr/>
          </p:nvSpPr>
          <p:spPr>
            <a:xfrm flipH="1">
              <a:off x="6336312" y="3709598"/>
              <a:ext cx="17599" cy="5628"/>
            </a:xfrm>
            <a:custGeom>
              <a:avLst/>
              <a:gdLst/>
              <a:ahLst/>
              <a:cxnLst/>
              <a:rect l="l" t="t" r="r" b="b"/>
              <a:pathLst>
                <a:path w="369" h="118" extrusionOk="0">
                  <a:moveTo>
                    <a:pt x="369" y="1"/>
                  </a:moveTo>
                  <a:lnTo>
                    <a:pt x="0" y="17"/>
                  </a:lnTo>
                  <a:lnTo>
                    <a:pt x="0" y="118"/>
                  </a:lnTo>
                  <a:lnTo>
                    <a:pt x="369" y="118"/>
                  </a:lnTo>
                  <a:lnTo>
                    <a:pt x="3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972;p69"/>
            <p:cNvSpPr/>
            <p:nvPr/>
          </p:nvSpPr>
          <p:spPr>
            <a:xfrm flipH="1">
              <a:off x="6335501" y="3743128"/>
              <a:ext cx="13641" cy="10445"/>
            </a:xfrm>
            <a:custGeom>
              <a:avLst/>
              <a:gdLst/>
              <a:ahLst/>
              <a:cxnLst/>
              <a:rect l="l" t="t" r="r" b="b"/>
              <a:pathLst>
                <a:path w="286" h="219" extrusionOk="0">
                  <a:moveTo>
                    <a:pt x="1" y="1"/>
                  </a:moveTo>
                  <a:lnTo>
                    <a:pt x="1" y="218"/>
                  </a:lnTo>
                  <a:lnTo>
                    <a:pt x="285" y="218"/>
                  </a:lnTo>
                  <a:lnTo>
                    <a:pt x="2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973;p69"/>
            <p:cNvSpPr/>
            <p:nvPr/>
          </p:nvSpPr>
          <p:spPr>
            <a:xfrm flipH="1">
              <a:off x="6334690" y="3781474"/>
              <a:ext cx="17647" cy="7202"/>
            </a:xfrm>
            <a:custGeom>
              <a:avLst/>
              <a:gdLst/>
              <a:ahLst/>
              <a:cxnLst/>
              <a:rect l="l" t="t" r="r" b="b"/>
              <a:pathLst>
                <a:path w="370" h="151" extrusionOk="0">
                  <a:moveTo>
                    <a:pt x="18" y="0"/>
                  </a:moveTo>
                  <a:lnTo>
                    <a:pt x="1" y="101"/>
                  </a:lnTo>
                  <a:lnTo>
                    <a:pt x="369" y="151"/>
                  </a:lnTo>
                  <a:lnTo>
                    <a:pt x="369" y="50"/>
                  </a:lnTo>
                  <a:lnTo>
                    <a:pt x="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974;p69"/>
            <p:cNvSpPr/>
            <p:nvPr/>
          </p:nvSpPr>
          <p:spPr>
            <a:xfrm flipH="1">
              <a:off x="6490367" y="3015063"/>
              <a:ext cx="78315" cy="11208"/>
            </a:xfrm>
            <a:custGeom>
              <a:avLst/>
              <a:gdLst/>
              <a:ahLst/>
              <a:cxnLst/>
              <a:rect l="l" t="t" r="r" b="b"/>
              <a:pathLst>
                <a:path w="1642" h="235" extrusionOk="0">
                  <a:moveTo>
                    <a:pt x="1" y="0"/>
                  </a:moveTo>
                  <a:lnTo>
                    <a:pt x="1" y="117"/>
                  </a:lnTo>
                  <a:cubicBezTo>
                    <a:pt x="453" y="134"/>
                    <a:pt x="1055" y="168"/>
                    <a:pt x="1624" y="234"/>
                  </a:cubicBezTo>
                  <a:lnTo>
                    <a:pt x="1641" y="134"/>
                  </a:lnTo>
                  <a:cubicBezTo>
                    <a:pt x="1072" y="67"/>
                    <a:pt x="469" y="3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975;p69"/>
            <p:cNvSpPr/>
            <p:nvPr/>
          </p:nvSpPr>
          <p:spPr>
            <a:xfrm flipH="1">
              <a:off x="6498379" y="3063426"/>
              <a:ext cx="70302" cy="7536"/>
            </a:xfrm>
            <a:custGeom>
              <a:avLst/>
              <a:gdLst/>
              <a:ahLst/>
              <a:cxnLst/>
              <a:rect l="l" t="t" r="r" b="b"/>
              <a:pathLst>
                <a:path w="1474" h="158" extrusionOk="0">
                  <a:moveTo>
                    <a:pt x="1081" y="1"/>
                  </a:moveTo>
                  <a:cubicBezTo>
                    <a:pt x="720" y="1"/>
                    <a:pt x="356" y="16"/>
                    <a:pt x="1" y="41"/>
                  </a:cubicBezTo>
                  <a:lnTo>
                    <a:pt x="1" y="158"/>
                  </a:lnTo>
                  <a:cubicBezTo>
                    <a:pt x="309" y="126"/>
                    <a:pt x="623" y="114"/>
                    <a:pt x="936" y="114"/>
                  </a:cubicBezTo>
                  <a:cubicBezTo>
                    <a:pt x="1116" y="114"/>
                    <a:pt x="1296" y="118"/>
                    <a:pt x="1474" y="124"/>
                  </a:cubicBezTo>
                  <a:lnTo>
                    <a:pt x="1474" y="7"/>
                  </a:lnTo>
                  <a:cubicBezTo>
                    <a:pt x="1344" y="3"/>
                    <a:pt x="1212" y="1"/>
                    <a:pt x="1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976;p69"/>
            <p:cNvSpPr/>
            <p:nvPr/>
          </p:nvSpPr>
          <p:spPr>
            <a:xfrm flipH="1">
              <a:off x="6498379" y="3108450"/>
              <a:ext cx="70302" cy="10445"/>
            </a:xfrm>
            <a:custGeom>
              <a:avLst/>
              <a:gdLst/>
              <a:ahLst/>
              <a:cxnLst/>
              <a:rect l="l" t="t" r="r" b="b"/>
              <a:pathLst>
                <a:path w="1474" h="219" extrusionOk="0">
                  <a:moveTo>
                    <a:pt x="1474" y="1"/>
                  </a:moveTo>
                  <a:cubicBezTo>
                    <a:pt x="1189" y="1"/>
                    <a:pt x="520" y="51"/>
                    <a:pt x="1" y="118"/>
                  </a:cubicBezTo>
                  <a:lnTo>
                    <a:pt x="1" y="218"/>
                  </a:lnTo>
                  <a:cubicBezTo>
                    <a:pt x="520" y="168"/>
                    <a:pt x="1189" y="101"/>
                    <a:pt x="1474" y="101"/>
                  </a:cubicBezTo>
                  <a:lnTo>
                    <a:pt x="14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977;p69"/>
            <p:cNvSpPr/>
            <p:nvPr/>
          </p:nvSpPr>
          <p:spPr>
            <a:xfrm flipH="1">
              <a:off x="6111954" y="2993505"/>
              <a:ext cx="18410" cy="8824"/>
            </a:xfrm>
            <a:custGeom>
              <a:avLst/>
              <a:gdLst/>
              <a:ahLst/>
              <a:cxnLst/>
              <a:rect l="l" t="t" r="r" b="b"/>
              <a:pathLst>
                <a:path w="386" h="185" extrusionOk="0">
                  <a:moveTo>
                    <a:pt x="368" y="0"/>
                  </a:moveTo>
                  <a:lnTo>
                    <a:pt x="0" y="84"/>
                  </a:lnTo>
                  <a:lnTo>
                    <a:pt x="34" y="184"/>
                  </a:lnTo>
                  <a:lnTo>
                    <a:pt x="385" y="101"/>
                  </a:lnTo>
                  <a:lnTo>
                    <a:pt x="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978;p69"/>
            <p:cNvSpPr/>
            <p:nvPr/>
          </p:nvSpPr>
          <p:spPr>
            <a:xfrm flipH="1">
              <a:off x="6103989" y="3038196"/>
              <a:ext cx="19984" cy="10445"/>
            </a:xfrm>
            <a:custGeom>
              <a:avLst/>
              <a:gdLst/>
              <a:ahLst/>
              <a:cxnLst/>
              <a:rect l="l" t="t" r="r" b="b"/>
              <a:pathLst>
                <a:path w="419" h="219" extrusionOk="0">
                  <a:moveTo>
                    <a:pt x="402" y="1"/>
                  </a:moveTo>
                  <a:lnTo>
                    <a:pt x="0" y="118"/>
                  </a:lnTo>
                  <a:lnTo>
                    <a:pt x="34" y="218"/>
                  </a:lnTo>
                  <a:lnTo>
                    <a:pt x="419" y="118"/>
                  </a:ln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979;p69"/>
            <p:cNvSpPr/>
            <p:nvPr/>
          </p:nvSpPr>
          <p:spPr>
            <a:xfrm flipH="1">
              <a:off x="6096024" y="3082886"/>
              <a:ext cx="18410" cy="7250"/>
            </a:xfrm>
            <a:custGeom>
              <a:avLst/>
              <a:gdLst/>
              <a:ahLst/>
              <a:cxnLst/>
              <a:rect l="l" t="t" r="r" b="b"/>
              <a:pathLst>
                <a:path w="386" h="152" extrusionOk="0">
                  <a:moveTo>
                    <a:pt x="369" y="1"/>
                  </a:moveTo>
                  <a:lnTo>
                    <a:pt x="1" y="34"/>
                  </a:lnTo>
                  <a:lnTo>
                    <a:pt x="18" y="152"/>
                  </a:lnTo>
                  <a:lnTo>
                    <a:pt x="386" y="101"/>
                  </a:lnTo>
                  <a:lnTo>
                    <a:pt x="3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980;p69"/>
            <p:cNvSpPr/>
            <p:nvPr/>
          </p:nvSpPr>
          <p:spPr>
            <a:xfrm flipH="1">
              <a:off x="6518316" y="2899165"/>
              <a:ext cx="26423" cy="20938"/>
            </a:xfrm>
            <a:custGeom>
              <a:avLst/>
              <a:gdLst/>
              <a:ahLst/>
              <a:cxnLst/>
              <a:rect l="l" t="t" r="r" b="b"/>
              <a:pathLst>
                <a:path w="554" h="439" extrusionOk="0">
                  <a:moveTo>
                    <a:pt x="332" y="1"/>
                  </a:moveTo>
                  <a:cubicBezTo>
                    <a:pt x="275" y="1"/>
                    <a:pt x="217" y="18"/>
                    <a:pt x="168" y="53"/>
                  </a:cubicBezTo>
                  <a:cubicBezTo>
                    <a:pt x="51" y="137"/>
                    <a:pt x="1" y="304"/>
                    <a:pt x="68" y="438"/>
                  </a:cubicBezTo>
                  <a:lnTo>
                    <a:pt x="553" y="103"/>
                  </a:lnTo>
                  <a:cubicBezTo>
                    <a:pt x="495" y="35"/>
                    <a:pt x="413"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981;p69"/>
            <p:cNvSpPr/>
            <p:nvPr/>
          </p:nvSpPr>
          <p:spPr>
            <a:xfrm flipH="1">
              <a:off x="6515931" y="2907273"/>
              <a:ext cx="25612" cy="20986"/>
            </a:xfrm>
            <a:custGeom>
              <a:avLst/>
              <a:gdLst/>
              <a:ahLst/>
              <a:cxnLst/>
              <a:rect l="l" t="t" r="r" b="b"/>
              <a:pathLst>
                <a:path w="537" h="440" extrusionOk="0">
                  <a:moveTo>
                    <a:pt x="486" y="0"/>
                  </a:moveTo>
                  <a:lnTo>
                    <a:pt x="1" y="352"/>
                  </a:lnTo>
                  <a:cubicBezTo>
                    <a:pt x="51" y="411"/>
                    <a:pt x="126" y="440"/>
                    <a:pt x="204" y="440"/>
                  </a:cubicBezTo>
                  <a:cubicBezTo>
                    <a:pt x="281" y="440"/>
                    <a:pt x="361" y="411"/>
                    <a:pt x="419" y="352"/>
                  </a:cubicBezTo>
                  <a:cubicBezTo>
                    <a:pt x="520" y="268"/>
                    <a:pt x="536" y="118"/>
                    <a:pt x="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982;p69"/>
            <p:cNvSpPr/>
            <p:nvPr/>
          </p:nvSpPr>
          <p:spPr>
            <a:xfrm flipH="1">
              <a:off x="6381813" y="3462920"/>
              <a:ext cx="18410" cy="27282"/>
            </a:xfrm>
            <a:custGeom>
              <a:avLst/>
              <a:gdLst/>
              <a:ahLst/>
              <a:cxnLst/>
              <a:rect l="l" t="t" r="r" b="b"/>
              <a:pathLst>
                <a:path w="386" h="572" extrusionOk="0">
                  <a:moveTo>
                    <a:pt x="201" y="0"/>
                  </a:moveTo>
                  <a:lnTo>
                    <a:pt x="1" y="570"/>
                  </a:lnTo>
                  <a:cubicBezTo>
                    <a:pt x="13" y="571"/>
                    <a:pt x="25" y="571"/>
                    <a:pt x="37" y="571"/>
                  </a:cubicBezTo>
                  <a:cubicBezTo>
                    <a:pt x="189" y="571"/>
                    <a:pt x="321" y="474"/>
                    <a:pt x="352" y="318"/>
                  </a:cubicBezTo>
                  <a:cubicBezTo>
                    <a:pt x="386" y="201"/>
                    <a:pt x="319" y="67"/>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983;p69"/>
            <p:cNvSpPr/>
            <p:nvPr/>
          </p:nvSpPr>
          <p:spPr>
            <a:xfrm flipH="1">
              <a:off x="6395358" y="3461059"/>
              <a:ext cx="17647" cy="27472"/>
            </a:xfrm>
            <a:custGeom>
              <a:avLst/>
              <a:gdLst/>
              <a:ahLst/>
              <a:cxnLst/>
              <a:rect l="l" t="t" r="r" b="b"/>
              <a:pathLst>
                <a:path w="370" h="576" extrusionOk="0">
                  <a:moveTo>
                    <a:pt x="312" y="0"/>
                  </a:moveTo>
                  <a:cubicBezTo>
                    <a:pt x="168" y="0"/>
                    <a:pt x="47" y="109"/>
                    <a:pt x="18" y="257"/>
                  </a:cubicBezTo>
                  <a:cubicBezTo>
                    <a:pt x="1" y="374"/>
                    <a:pt x="51" y="508"/>
                    <a:pt x="168" y="575"/>
                  </a:cubicBezTo>
                  <a:lnTo>
                    <a:pt x="369" y="6"/>
                  </a:lnTo>
                  <a:cubicBezTo>
                    <a:pt x="350" y="2"/>
                    <a:pt x="331"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984;p69"/>
            <p:cNvSpPr/>
            <p:nvPr/>
          </p:nvSpPr>
          <p:spPr>
            <a:xfrm flipH="1">
              <a:off x="6407377" y="3598516"/>
              <a:ext cx="23991" cy="23323"/>
            </a:xfrm>
            <a:custGeom>
              <a:avLst/>
              <a:gdLst/>
              <a:ahLst/>
              <a:cxnLst/>
              <a:rect l="l" t="t" r="r" b="b"/>
              <a:pathLst>
                <a:path w="503" h="489" extrusionOk="0">
                  <a:moveTo>
                    <a:pt x="332" y="1"/>
                  </a:moveTo>
                  <a:cubicBezTo>
                    <a:pt x="252" y="1"/>
                    <a:pt x="177" y="35"/>
                    <a:pt x="118" y="103"/>
                  </a:cubicBezTo>
                  <a:cubicBezTo>
                    <a:pt x="18" y="204"/>
                    <a:pt x="1" y="371"/>
                    <a:pt x="84" y="488"/>
                  </a:cubicBezTo>
                  <a:lnTo>
                    <a:pt x="503" y="53"/>
                  </a:lnTo>
                  <a:cubicBezTo>
                    <a:pt x="447" y="18"/>
                    <a:pt x="388"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985;p69"/>
            <p:cNvSpPr/>
            <p:nvPr/>
          </p:nvSpPr>
          <p:spPr>
            <a:xfrm flipH="1">
              <a:off x="6399365" y="3604240"/>
              <a:ext cx="24801" cy="23943"/>
            </a:xfrm>
            <a:custGeom>
              <a:avLst/>
              <a:gdLst/>
              <a:ahLst/>
              <a:cxnLst/>
              <a:rect l="l" t="t" r="r" b="b"/>
              <a:pathLst>
                <a:path w="520" h="502" extrusionOk="0">
                  <a:moveTo>
                    <a:pt x="419" y="0"/>
                  </a:moveTo>
                  <a:lnTo>
                    <a:pt x="0" y="435"/>
                  </a:lnTo>
                  <a:cubicBezTo>
                    <a:pt x="60" y="480"/>
                    <a:pt x="129" y="501"/>
                    <a:pt x="196" y="501"/>
                  </a:cubicBezTo>
                  <a:cubicBezTo>
                    <a:pt x="281" y="501"/>
                    <a:pt x="363" y="467"/>
                    <a:pt x="419" y="402"/>
                  </a:cubicBezTo>
                  <a:cubicBezTo>
                    <a:pt x="519" y="285"/>
                    <a:pt x="519" y="117"/>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986;p69"/>
            <p:cNvSpPr/>
            <p:nvPr/>
          </p:nvSpPr>
          <p:spPr>
            <a:xfrm flipH="1">
              <a:off x="6123163" y="3428150"/>
              <a:ext cx="24801" cy="22035"/>
            </a:xfrm>
            <a:custGeom>
              <a:avLst/>
              <a:gdLst/>
              <a:ahLst/>
              <a:cxnLst/>
              <a:rect l="l" t="t" r="r" b="b"/>
              <a:pathLst>
                <a:path w="520" h="462" extrusionOk="0">
                  <a:moveTo>
                    <a:pt x="193" y="1"/>
                  </a:moveTo>
                  <a:cubicBezTo>
                    <a:pt x="124" y="1"/>
                    <a:pt x="57" y="22"/>
                    <a:pt x="1" y="60"/>
                  </a:cubicBezTo>
                  <a:lnTo>
                    <a:pt x="436" y="462"/>
                  </a:lnTo>
                  <a:cubicBezTo>
                    <a:pt x="520" y="328"/>
                    <a:pt x="486" y="144"/>
                    <a:pt x="352" y="43"/>
                  </a:cubicBezTo>
                  <a:cubicBezTo>
                    <a:pt x="301" y="14"/>
                    <a:pt x="246"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987;p69"/>
            <p:cNvSpPr/>
            <p:nvPr/>
          </p:nvSpPr>
          <p:spPr>
            <a:xfrm flipH="1">
              <a:off x="6129554" y="3434970"/>
              <a:ext cx="25565" cy="22035"/>
            </a:xfrm>
            <a:custGeom>
              <a:avLst/>
              <a:gdLst/>
              <a:ahLst/>
              <a:cxnLst/>
              <a:rect l="l" t="t" r="r" b="b"/>
              <a:pathLst>
                <a:path w="536" h="462" extrusionOk="0">
                  <a:moveTo>
                    <a:pt x="101" y="1"/>
                  </a:moveTo>
                  <a:lnTo>
                    <a:pt x="101" y="1"/>
                  </a:lnTo>
                  <a:cubicBezTo>
                    <a:pt x="0" y="135"/>
                    <a:pt x="51" y="319"/>
                    <a:pt x="184" y="419"/>
                  </a:cubicBezTo>
                  <a:cubicBezTo>
                    <a:pt x="228" y="448"/>
                    <a:pt x="282" y="462"/>
                    <a:pt x="337" y="462"/>
                  </a:cubicBezTo>
                  <a:cubicBezTo>
                    <a:pt x="407" y="462"/>
                    <a:pt x="480" y="440"/>
                    <a:pt x="536" y="402"/>
                  </a:cubicBezTo>
                  <a:lnTo>
                    <a:pt x="519" y="402"/>
                  </a:lnTo>
                  <a:lnTo>
                    <a:pt x="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988;p69"/>
            <p:cNvSpPr/>
            <p:nvPr/>
          </p:nvSpPr>
          <p:spPr>
            <a:xfrm flipH="1">
              <a:off x="6079236" y="3550440"/>
              <a:ext cx="17599" cy="27472"/>
            </a:xfrm>
            <a:custGeom>
              <a:avLst/>
              <a:gdLst/>
              <a:ahLst/>
              <a:cxnLst/>
              <a:rect l="l" t="t" r="r" b="b"/>
              <a:pathLst>
                <a:path w="369" h="576" extrusionOk="0">
                  <a:moveTo>
                    <a:pt x="315" y="1"/>
                  </a:moveTo>
                  <a:cubicBezTo>
                    <a:pt x="181" y="1"/>
                    <a:pt x="47" y="108"/>
                    <a:pt x="17" y="241"/>
                  </a:cubicBezTo>
                  <a:cubicBezTo>
                    <a:pt x="0" y="375"/>
                    <a:pt x="50" y="509"/>
                    <a:pt x="168" y="576"/>
                  </a:cubicBezTo>
                  <a:lnTo>
                    <a:pt x="368" y="7"/>
                  </a:lnTo>
                  <a:cubicBezTo>
                    <a:pt x="351" y="3"/>
                    <a:pt x="333"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989;p69"/>
            <p:cNvSpPr/>
            <p:nvPr/>
          </p:nvSpPr>
          <p:spPr>
            <a:xfrm flipH="1">
              <a:off x="6066453" y="3552348"/>
              <a:ext cx="17599" cy="26662"/>
            </a:xfrm>
            <a:custGeom>
              <a:avLst/>
              <a:gdLst/>
              <a:ahLst/>
              <a:cxnLst/>
              <a:rect l="l" t="t" r="r" b="b"/>
              <a:pathLst>
                <a:path w="369" h="559" extrusionOk="0">
                  <a:moveTo>
                    <a:pt x="201" y="0"/>
                  </a:moveTo>
                  <a:lnTo>
                    <a:pt x="0" y="553"/>
                  </a:lnTo>
                  <a:cubicBezTo>
                    <a:pt x="19" y="557"/>
                    <a:pt x="39" y="559"/>
                    <a:pt x="59" y="559"/>
                  </a:cubicBezTo>
                  <a:cubicBezTo>
                    <a:pt x="192" y="559"/>
                    <a:pt x="322" y="464"/>
                    <a:pt x="352" y="318"/>
                  </a:cubicBezTo>
                  <a:cubicBezTo>
                    <a:pt x="368" y="184"/>
                    <a:pt x="318" y="67"/>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990;p69"/>
            <p:cNvSpPr/>
            <p:nvPr/>
          </p:nvSpPr>
          <p:spPr>
            <a:xfrm flipH="1">
              <a:off x="6345088" y="3901857"/>
              <a:ext cx="21606" cy="24134"/>
            </a:xfrm>
            <a:custGeom>
              <a:avLst/>
              <a:gdLst/>
              <a:ahLst/>
              <a:cxnLst/>
              <a:rect l="l" t="t" r="r" b="b"/>
              <a:pathLst>
                <a:path w="453" h="506" extrusionOk="0">
                  <a:moveTo>
                    <a:pt x="313" y="1"/>
                  </a:moveTo>
                  <a:cubicBezTo>
                    <a:pt x="203" y="1"/>
                    <a:pt x="98" y="65"/>
                    <a:pt x="51" y="171"/>
                  </a:cubicBezTo>
                  <a:cubicBezTo>
                    <a:pt x="1" y="288"/>
                    <a:pt x="17" y="422"/>
                    <a:pt x="101" y="506"/>
                  </a:cubicBezTo>
                  <a:lnTo>
                    <a:pt x="453" y="37"/>
                  </a:lnTo>
                  <a:cubicBezTo>
                    <a:pt x="408" y="12"/>
                    <a:pt x="360"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991;p69"/>
            <p:cNvSpPr/>
            <p:nvPr/>
          </p:nvSpPr>
          <p:spPr>
            <a:xfrm flipH="1">
              <a:off x="6335501" y="3906817"/>
              <a:ext cx="22417" cy="23991"/>
            </a:xfrm>
            <a:custGeom>
              <a:avLst/>
              <a:gdLst/>
              <a:ahLst/>
              <a:cxnLst/>
              <a:rect l="l" t="t" r="r" b="b"/>
              <a:pathLst>
                <a:path w="470" h="503" extrusionOk="0">
                  <a:moveTo>
                    <a:pt x="352" y="0"/>
                  </a:moveTo>
                  <a:lnTo>
                    <a:pt x="1" y="469"/>
                  </a:lnTo>
                  <a:cubicBezTo>
                    <a:pt x="47" y="492"/>
                    <a:pt x="95" y="503"/>
                    <a:pt x="142" y="503"/>
                  </a:cubicBezTo>
                  <a:cubicBezTo>
                    <a:pt x="232" y="503"/>
                    <a:pt x="320" y="462"/>
                    <a:pt x="386" y="385"/>
                  </a:cubicBezTo>
                  <a:cubicBezTo>
                    <a:pt x="469" y="268"/>
                    <a:pt x="453" y="101"/>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992;p69"/>
            <p:cNvSpPr/>
            <p:nvPr/>
          </p:nvSpPr>
          <p:spPr>
            <a:xfrm flipH="1">
              <a:off x="6089633" y="3855306"/>
              <a:ext cx="27949" cy="16407"/>
            </a:xfrm>
            <a:custGeom>
              <a:avLst/>
              <a:gdLst/>
              <a:ahLst/>
              <a:cxnLst/>
              <a:rect l="l" t="t" r="r" b="b"/>
              <a:pathLst>
                <a:path w="586" h="344" extrusionOk="0">
                  <a:moveTo>
                    <a:pt x="240" y="0"/>
                  </a:moveTo>
                  <a:cubicBezTo>
                    <a:pt x="145" y="0"/>
                    <a:pt x="55" y="63"/>
                    <a:pt x="0" y="159"/>
                  </a:cubicBezTo>
                  <a:lnTo>
                    <a:pt x="569" y="344"/>
                  </a:lnTo>
                  <a:cubicBezTo>
                    <a:pt x="586" y="176"/>
                    <a:pt x="469" y="26"/>
                    <a:pt x="301" y="9"/>
                  </a:cubicBezTo>
                  <a:cubicBezTo>
                    <a:pt x="281" y="3"/>
                    <a:pt x="260" y="0"/>
                    <a:pt x="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993;p69"/>
            <p:cNvSpPr/>
            <p:nvPr/>
          </p:nvSpPr>
          <p:spPr>
            <a:xfrm flipH="1">
              <a:off x="6092829" y="3867659"/>
              <a:ext cx="27949" cy="16932"/>
            </a:xfrm>
            <a:custGeom>
              <a:avLst/>
              <a:gdLst/>
              <a:ahLst/>
              <a:cxnLst/>
              <a:rect l="l" t="t" r="r" b="b"/>
              <a:pathLst>
                <a:path w="586" h="355" extrusionOk="0">
                  <a:moveTo>
                    <a:pt x="34" y="1"/>
                  </a:moveTo>
                  <a:cubicBezTo>
                    <a:pt x="0" y="168"/>
                    <a:pt x="117" y="319"/>
                    <a:pt x="285" y="352"/>
                  </a:cubicBezTo>
                  <a:cubicBezTo>
                    <a:pt x="297" y="354"/>
                    <a:pt x="309" y="355"/>
                    <a:pt x="321" y="355"/>
                  </a:cubicBezTo>
                  <a:cubicBezTo>
                    <a:pt x="428" y="355"/>
                    <a:pt x="541" y="290"/>
                    <a:pt x="586" y="185"/>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994;p69"/>
            <p:cNvSpPr/>
            <p:nvPr/>
          </p:nvSpPr>
          <p:spPr>
            <a:xfrm flipH="1">
              <a:off x="5744751" y="4289045"/>
              <a:ext cx="235518" cy="232513"/>
            </a:xfrm>
            <a:custGeom>
              <a:avLst/>
              <a:gdLst/>
              <a:ahLst/>
              <a:cxnLst/>
              <a:rect l="l" t="t" r="r" b="b"/>
              <a:pathLst>
                <a:path w="4938" h="4875" extrusionOk="0">
                  <a:moveTo>
                    <a:pt x="1663" y="0"/>
                  </a:moveTo>
                  <a:cubicBezTo>
                    <a:pt x="1450" y="0"/>
                    <a:pt x="1237" y="68"/>
                    <a:pt x="1055" y="205"/>
                  </a:cubicBezTo>
                  <a:lnTo>
                    <a:pt x="1055" y="1042"/>
                  </a:lnTo>
                  <a:lnTo>
                    <a:pt x="502" y="1644"/>
                  </a:lnTo>
                  <a:lnTo>
                    <a:pt x="586" y="2012"/>
                  </a:lnTo>
                  <a:cubicBezTo>
                    <a:pt x="0" y="3201"/>
                    <a:pt x="586" y="4875"/>
                    <a:pt x="586" y="4875"/>
                  </a:cubicBezTo>
                  <a:lnTo>
                    <a:pt x="1138" y="4875"/>
                  </a:lnTo>
                  <a:lnTo>
                    <a:pt x="1289" y="4038"/>
                  </a:lnTo>
                  <a:lnTo>
                    <a:pt x="1992" y="4875"/>
                  </a:lnTo>
                  <a:lnTo>
                    <a:pt x="4871" y="4875"/>
                  </a:lnTo>
                  <a:cubicBezTo>
                    <a:pt x="4938" y="4540"/>
                    <a:pt x="4737" y="4205"/>
                    <a:pt x="4402" y="4122"/>
                  </a:cubicBezTo>
                  <a:cubicBezTo>
                    <a:pt x="4151" y="4055"/>
                    <a:pt x="3766" y="3603"/>
                    <a:pt x="3398" y="3101"/>
                  </a:cubicBezTo>
                  <a:cubicBezTo>
                    <a:pt x="2996" y="2347"/>
                    <a:pt x="2176" y="138"/>
                    <a:pt x="2176" y="138"/>
                  </a:cubicBezTo>
                  <a:cubicBezTo>
                    <a:pt x="2017" y="47"/>
                    <a:pt x="1840" y="0"/>
                    <a:pt x="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995;p69"/>
            <p:cNvSpPr/>
            <p:nvPr/>
          </p:nvSpPr>
          <p:spPr>
            <a:xfrm flipH="1">
              <a:off x="5781476" y="4290571"/>
              <a:ext cx="178856" cy="198268"/>
            </a:xfrm>
            <a:custGeom>
              <a:avLst/>
              <a:gdLst/>
              <a:ahLst/>
              <a:cxnLst/>
              <a:rect l="l" t="t" r="r" b="b"/>
              <a:pathLst>
                <a:path w="3750" h="4157" extrusionOk="0">
                  <a:moveTo>
                    <a:pt x="754" y="1763"/>
                  </a:moveTo>
                  <a:cubicBezTo>
                    <a:pt x="1022" y="1763"/>
                    <a:pt x="1222" y="2131"/>
                    <a:pt x="1222" y="2566"/>
                  </a:cubicBezTo>
                  <a:cubicBezTo>
                    <a:pt x="1222" y="3018"/>
                    <a:pt x="1022" y="3370"/>
                    <a:pt x="754" y="3370"/>
                  </a:cubicBezTo>
                  <a:cubicBezTo>
                    <a:pt x="503" y="3370"/>
                    <a:pt x="302" y="3018"/>
                    <a:pt x="302" y="2566"/>
                  </a:cubicBezTo>
                  <a:cubicBezTo>
                    <a:pt x="302" y="2131"/>
                    <a:pt x="503" y="1763"/>
                    <a:pt x="754" y="1763"/>
                  </a:cubicBezTo>
                  <a:close/>
                  <a:moveTo>
                    <a:pt x="1218" y="0"/>
                  </a:moveTo>
                  <a:cubicBezTo>
                    <a:pt x="1013" y="0"/>
                    <a:pt x="808" y="63"/>
                    <a:pt x="637" y="189"/>
                  </a:cubicBezTo>
                  <a:lnTo>
                    <a:pt x="637" y="1010"/>
                  </a:lnTo>
                  <a:lnTo>
                    <a:pt x="620" y="1026"/>
                  </a:lnTo>
                  <a:lnTo>
                    <a:pt x="653" y="1729"/>
                  </a:lnTo>
                  <a:cubicBezTo>
                    <a:pt x="553" y="1780"/>
                    <a:pt x="469" y="1847"/>
                    <a:pt x="402" y="1947"/>
                  </a:cubicBezTo>
                  <a:lnTo>
                    <a:pt x="168" y="1897"/>
                  </a:lnTo>
                  <a:lnTo>
                    <a:pt x="185" y="1964"/>
                  </a:lnTo>
                  <a:lnTo>
                    <a:pt x="168" y="1997"/>
                  </a:lnTo>
                  <a:lnTo>
                    <a:pt x="352" y="2031"/>
                  </a:lnTo>
                  <a:cubicBezTo>
                    <a:pt x="268" y="2215"/>
                    <a:pt x="218" y="2399"/>
                    <a:pt x="218" y="2600"/>
                  </a:cubicBezTo>
                  <a:cubicBezTo>
                    <a:pt x="201" y="2884"/>
                    <a:pt x="319" y="3169"/>
                    <a:pt x="519" y="3370"/>
                  </a:cubicBezTo>
                  <a:lnTo>
                    <a:pt x="385" y="3989"/>
                  </a:lnTo>
                  <a:lnTo>
                    <a:pt x="0" y="4056"/>
                  </a:lnTo>
                  <a:cubicBezTo>
                    <a:pt x="0" y="4090"/>
                    <a:pt x="17" y="4123"/>
                    <a:pt x="34" y="4157"/>
                  </a:cubicBezTo>
                  <a:lnTo>
                    <a:pt x="469" y="4073"/>
                  </a:lnTo>
                  <a:lnTo>
                    <a:pt x="620" y="3437"/>
                  </a:lnTo>
                  <a:cubicBezTo>
                    <a:pt x="670" y="3453"/>
                    <a:pt x="720" y="3470"/>
                    <a:pt x="787" y="3470"/>
                  </a:cubicBezTo>
                  <a:cubicBezTo>
                    <a:pt x="871" y="3470"/>
                    <a:pt x="971" y="3437"/>
                    <a:pt x="1038" y="3370"/>
                  </a:cubicBezTo>
                  <a:lnTo>
                    <a:pt x="1524" y="4006"/>
                  </a:lnTo>
                  <a:lnTo>
                    <a:pt x="1557" y="4006"/>
                  </a:lnTo>
                  <a:cubicBezTo>
                    <a:pt x="2017" y="3954"/>
                    <a:pt x="2471" y="3927"/>
                    <a:pt x="2927" y="3927"/>
                  </a:cubicBezTo>
                  <a:cubicBezTo>
                    <a:pt x="3200" y="3927"/>
                    <a:pt x="3474" y="3937"/>
                    <a:pt x="3750" y="3956"/>
                  </a:cubicBezTo>
                  <a:cubicBezTo>
                    <a:pt x="3700" y="3922"/>
                    <a:pt x="3649" y="3872"/>
                    <a:pt x="3616" y="3838"/>
                  </a:cubicBezTo>
                  <a:lnTo>
                    <a:pt x="3599" y="3838"/>
                  </a:lnTo>
                  <a:cubicBezTo>
                    <a:pt x="3387" y="3828"/>
                    <a:pt x="3174" y="3822"/>
                    <a:pt x="2959" y="3822"/>
                  </a:cubicBezTo>
                  <a:cubicBezTo>
                    <a:pt x="2497" y="3822"/>
                    <a:pt x="2031" y="3848"/>
                    <a:pt x="1574" y="3905"/>
                  </a:cubicBezTo>
                  <a:lnTo>
                    <a:pt x="1105" y="3303"/>
                  </a:lnTo>
                  <a:cubicBezTo>
                    <a:pt x="1256" y="3102"/>
                    <a:pt x="1340" y="2851"/>
                    <a:pt x="1340" y="2600"/>
                  </a:cubicBezTo>
                  <a:cubicBezTo>
                    <a:pt x="1340" y="2499"/>
                    <a:pt x="1323" y="2416"/>
                    <a:pt x="1306" y="2315"/>
                  </a:cubicBezTo>
                  <a:cubicBezTo>
                    <a:pt x="1371" y="2267"/>
                    <a:pt x="1670" y="2047"/>
                    <a:pt x="2398" y="2047"/>
                  </a:cubicBezTo>
                  <a:cubicBezTo>
                    <a:pt x="2424" y="2047"/>
                    <a:pt x="2451" y="2047"/>
                    <a:pt x="2478" y="2047"/>
                  </a:cubicBezTo>
                  <a:lnTo>
                    <a:pt x="2428" y="1947"/>
                  </a:lnTo>
                  <a:cubicBezTo>
                    <a:pt x="2398" y="1946"/>
                    <a:pt x="2369" y="1946"/>
                    <a:pt x="2341" y="1946"/>
                  </a:cubicBezTo>
                  <a:cubicBezTo>
                    <a:pt x="1713" y="1946"/>
                    <a:pt x="1401" y="2119"/>
                    <a:pt x="1273" y="2215"/>
                  </a:cubicBezTo>
                  <a:cubicBezTo>
                    <a:pt x="1189" y="1914"/>
                    <a:pt x="1005" y="1713"/>
                    <a:pt x="770" y="1713"/>
                  </a:cubicBezTo>
                  <a:lnTo>
                    <a:pt x="754" y="1713"/>
                  </a:lnTo>
                  <a:lnTo>
                    <a:pt x="704" y="223"/>
                  </a:lnTo>
                  <a:cubicBezTo>
                    <a:pt x="756" y="181"/>
                    <a:pt x="922" y="66"/>
                    <a:pt x="1188" y="66"/>
                  </a:cubicBezTo>
                  <a:cubicBezTo>
                    <a:pt x="1344" y="66"/>
                    <a:pt x="1535" y="105"/>
                    <a:pt x="1758" y="223"/>
                  </a:cubicBezTo>
                  <a:lnTo>
                    <a:pt x="1725" y="139"/>
                  </a:lnTo>
                  <a:cubicBezTo>
                    <a:pt x="1570" y="47"/>
                    <a:pt x="1394" y="0"/>
                    <a:pt x="1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996;p69"/>
            <p:cNvSpPr/>
            <p:nvPr/>
          </p:nvSpPr>
          <p:spPr>
            <a:xfrm flipH="1">
              <a:off x="6183831" y="4289045"/>
              <a:ext cx="235566" cy="232513"/>
            </a:xfrm>
            <a:custGeom>
              <a:avLst/>
              <a:gdLst/>
              <a:ahLst/>
              <a:cxnLst/>
              <a:rect l="l" t="t" r="r" b="b"/>
              <a:pathLst>
                <a:path w="4939" h="4875" extrusionOk="0">
                  <a:moveTo>
                    <a:pt x="1664" y="0"/>
                  </a:moveTo>
                  <a:cubicBezTo>
                    <a:pt x="1451" y="0"/>
                    <a:pt x="1238" y="68"/>
                    <a:pt x="1055" y="205"/>
                  </a:cubicBezTo>
                  <a:lnTo>
                    <a:pt x="1055" y="1042"/>
                  </a:lnTo>
                  <a:lnTo>
                    <a:pt x="503" y="1644"/>
                  </a:lnTo>
                  <a:lnTo>
                    <a:pt x="587" y="2012"/>
                  </a:lnTo>
                  <a:cubicBezTo>
                    <a:pt x="1" y="3201"/>
                    <a:pt x="587" y="4875"/>
                    <a:pt x="587" y="4875"/>
                  </a:cubicBezTo>
                  <a:lnTo>
                    <a:pt x="1139" y="4875"/>
                  </a:lnTo>
                  <a:lnTo>
                    <a:pt x="1290" y="4038"/>
                  </a:lnTo>
                  <a:lnTo>
                    <a:pt x="1976" y="4875"/>
                  </a:lnTo>
                  <a:lnTo>
                    <a:pt x="4855" y="4875"/>
                  </a:lnTo>
                  <a:cubicBezTo>
                    <a:pt x="4939" y="4540"/>
                    <a:pt x="4738" y="4205"/>
                    <a:pt x="4403" y="4122"/>
                  </a:cubicBezTo>
                  <a:cubicBezTo>
                    <a:pt x="4152" y="4055"/>
                    <a:pt x="3767" y="3603"/>
                    <a:pt x="3399" y="3101"/>
                  </a:cubicBezTo>
                  <a:cubicBezTo>
                    <a:pt x="2997" y="2347"/>
                    <a:pt x="2177" y="138"/>
                    <a:pt x="2177" y="138"/>
                  </a:cubicBezTo>
                  <a:cubicBezTo>
                    <a:pt x="2017" y="47"/>
                    <a:pt x="184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997;p69"/>
            <p:cNvSpPr/>
            <p:nvPr/>
          </p:nvSpPr>
          <p:spPr>
            <a:xfrm flipH="1">
              <a:off x="6220556" y="4290571"/>
              <a:ext cx="178856" cy="198268"/>
            </a:xfrm>
            <a:custGeom>
              <a:avLst/>
              <a:gdLst/>
              <a:ahLst/>
              <a:cxnLst/>
              <a:rect l="l" t="t" r="r" b="b"/>
              <a:pathLst>
                <a:path w="3750" h="4157" extrusionOk="0">
                  <a:moveTo>
                    <a:pt x="754" y="1763"/>
                  </a:moveTo>
                  <a:cubicBezTo>
                    <a:pt x="1021" y="1763"/>
                    <a:pt x="1222" y="2131"/>
                    <a:pt x="1222" y="2566"/>
                  </a:cubicBezTo>
                  <a:cubicBezTo>
                    <a:pt x="1222" y="3018"/>
                    <a:pt x="1021" y="3370"/>
                    <a:pt x="754" y="3370"/>
                  </a:cubicBezTo>
                  <a:cubicBezTo>
                    <a:pt x="502" y="3370"/>
                    <a:pt x="302" y="3018"/>
                    <a:pt x="302" y="2566"/>
                  </a:cubicBezTo>
                  <a:cubicBezTo>
                    <a:pt x="302" y="2131"/>
                    <a:pt x="502" y="1763"/>
                    <a:pt x="754" y="1763"/>
                  </a:cubicBezTo>
                  <a:close/>
                  <a:moveTo>
                    <a:pt x="1218" y="0"/>
                  </a:moveTo>
                  <a:cubicBezTo>
                    <a:pt x="1013" y="0"/>
                    <a:pt x="808" y="63"/>
                    <a:pt x="636" y="189"/>
                  </a:cubicBezTo>
                  <a:lnTo>
                    <a:pt x="636" y="1010"/>
                  </a:lnTo>
                  <a:lnTo>
                    <a:pt x="620" y="1026"/>
                  </a:lnTo>
                  <a:lnTo>
                    <a:pt x="653" y="1729"/>
                  </a:lnTo>
                  <a:cubicBezTo>
                    <a:pt x="553" y="1780"/>
                    <a:pt x="469" y="1847"/>
                    <a:pt x="402" y="1947"/>
                  </a:cubicBezTo>
                  <a:lnTo>
                    <a:pt x="168" y="1897"/>
                  </a:lnTo>
                  <a:lnTo>
                    <a:pt x="184" y="1964"/>
                  </a:lnTo>
                  <a:lnTo>
                    <a:pt x="168" y="1997"/>
                  </a:lnTo>
                  <a:lnTo>
                    <a:pt x="352" y="2031"/>
                  </a:lnTo>
                  <a:cubicBezTo>
                    <a:pt x="268" y="2215"/>
                    <a:pt x="218" y="2399"/>
                    <a:pt x="218" y="2600"/>
                  </a:cubicBezTo>
                  <a:cubicBezTo>
                    <a:pt x="201" y="2884"/>
                    <a:pt x="318" y="3169"/>
                    <a:pt x="519" y="3370"/>
                  </a:cubicBezTo>
                  <a:lnTo>
                    <a:pt x="385" y="3989"/>
                  </a:lnTo>
                  <a:lnTo>
                    <a:pt x="0" y="4056"/>
                  </a:lnTo>
                  <a:cubicBezTo>
                    <a:pt x="0" y="4090"/>
                    <a:pt x="17" y="4123"/>
                    <a:pt x="34" y="4157"/>
                  </a:cubicBezTo>
                  <a:lnTo>
                    <a:pt x="469" y="4073"/>
                  </a:lnTo>
                  <a:lnTo>
                    <a:pt x="620" y="3437"/>
                  </a:lnTo>
                  <a:cubicBezTo>
                    <a:pt x="670" y="3453"/>
                    <a:pt x="720" y="3470"/>
                    <a:pt x="787" y="3470"/>
                  </a:cubicBezTo>
                  <a:cubicBezTo>
                    <a:pt x="871" y="3470"/>
                    <a:pt x="971" y="3437"/>
                    <a:pt x="1038" y="3370"/>
                  </a:cubicBezTo>
                  <a:lnTo>
                    <a:pt x="1524" y="4006"/>
                  </a:lnTo>
                  <a:lnTo>
                    <a:pt x="1557" y="4006"/>
                  </a:lnTo>
                  <a:cubicBezTo>
                    <a:pt x="2017" y="3954"/>
                    <a:pt x="2471" y="3927"/>
                    <a:pt x="2926" y="3927"/>
                  </a:cubicBezTo>
                  <a:cubicBezTo>
                    <a:pt x="3200" y="3927"/>
                    <a:pt x="3474" y="3937"/>
                    <a:pt x="3750" y="3956"/>
                  </a:cubicBezTo>
                  <a:cubicBezTo>
                    <a:pt x="3700" y="3922"/>
                    <a:pt x="3649" y="3872"/>
                    <a:pt x="3616" y="3838"/>
                  </a:cubicBezTo>
                  <a:lnTo>
                    <a:pt x="3599" y="3838"/>
                  </a:lnTo>
                  <a:cubicBezTo>
                    <a:pt x="3387" y="3828"/>
                    <a:pt x="3173" y="3822"/>
                    <a:pt x="2959" y="3822"/>
                  </a:cubicBezTo>
                  <a:cubicBezTo>
                    <a:pt x="2497" y="3822"/>
                    <a:pt x="2031" y="3848"/>
                    <a:pt x="1574" y="3905"/>
                  </a:cubicBezTo>
                  <a:lnTo>
                    <a:pt x="1105" y="3303"/>
                  </a:lnTo>
                  <a:cubicBezTo>
                    <a:pt x="1256" y="3102"/>
                    <a:pt x="1339" y="2851"/>
                    <a:pt x="1339" y="2600"/>
                  </a:cubicBezTo>
                  <a:cubicBezTo>
                    <a:pt x="1339" y="2499"/>
                    <a:pt x="1323" y="2416"/>
                    <a:pt x="1306" y="2315"/>
                  </a:cubicBezTo>
                  <a:cubicBezTo>
                    <a:pt x="1371" y="2267"/>
                    <a:pt x="1669" y="2047"/>
                    <a:pt x="2398" y="2047"/>
                  </a:cubicBezTo>
                  <a:cubicBezTo>
                    <a:pt x="2424" y="2047"/>
                    <a:pt x="2451" y="2047"/>
                    <a:pt x="2478" y="2047"/>
                  </a:cubicBezTo>
                  <a:lnTo>
                    <a:pt x="2427" y="1947"/>
                  </a:lnTo>
                  <a:cubicBezTo>
                    <a:pt x="2398" y="1946"/>
                    <a:pt x="2369" y="1946"/>
                    <a:pt x="2341" y="1946"/>
                  </a:cubicBezTo>
                  <a:cubicBezTo>
                    <a:pt x="1713" y="1946"/>
                    <a:pt x="1401" y="2119"/>
                    <a:pt x="1272" y="2215"/>
                  </a:cubicBezTo>
                  <a:cubicBezTo>
                    <a:pt x="1189" y="1914"/>
                    <a:pt x="1005" y="1713"/>
                    <a:pt x="770" y="1713"/>
                  </a:cubicBezTo>
                  <a:lnTo>
                    <a:pt x="754" y="1713"/>
                  </a:lnTo>
                  <a:lnTo>
                    <a:pt x="703" y="223"/>
                  </a:lnTo>
                  <a:cubicBezTo>
                    <a:pt x="756" y="181"/>
                    <a:pt x="922" y="66"/>
                    <a:pt x="1188" y="66"/>
                  </a:cubicBezTo>
                  <a:cubicBezTo>
                    <a:pt x="1344" y="66"/>
                    <a:pt x="1535" y="105"/>
                    <a:pt x="1758" y="223"/>
                  </a:cubicBezTo>
                  <a:lnTo>
                    <a:pt x="1724" y="139"/>
                  </a:lnTo>
                  <a:cubicBezTo>
                    <a:pt x="1570" y="47"/>
                    <a:pt x="1394" y="0"/>
                    <a:pt x="1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998;p69"/>
            <p:cNvSpPr/>
            <p:nvPr/>
          </p:nvSpPr>
          <p:spPr>
            <a:xfrm flipH="1">
              <a:off x="5526785" y="2076998"/>
              <a:ext cx="53514" cy="168506"/>
            </a:xfrm>
            <a:custGeom>
              <a:avLst/>
              <a:gdLst/>
              <a:ahLst/>
              <a:cxnLst/>
              <a:rect l="l" t="t" r="r" b="b"/>
              <a:pathLst>
                <a:path w="1122" h="3533" extrusionOk="0">
                  <a:moveTo>
                    <a:pt x="0" y="0"/>
                  </a:moveTo>
                  <a:lnTo>
                    <a:pt x="0" y="168"/>
                  </a:lnTo>
                  <a:cubicBezTo>
                    <a:pt x="0" y="1306"/>
                    <a:pt x="184" y="2444"/>
                    <a:pt x="569" y="3532"/>
                  </a:cubicBezTo>
                  <a:lnTo>
                    <a:pt x="1121" y="3063"/>
                  </a:lnTo>
                  <a:cubicBezTo>
                    <a:pt x="770" y="2093"/>
                    <a:pt x="603" y="1055"/>
                    <a:pt x="619" y="34"/>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999;p69"/>
            <p:cNvSpPr/>
            <p:nvPr/>
          </p:nvSpPr>
          <p:spPr>
            <a:xfrm flipH="1">
              <a:off x="5339963" y="2277365"/>
              <a:ext cx="184484" cy="168506"/>
            </a:xfrm>
            <a:custGeom>
              <a:avLst/>
              <a:gdLst/>
              <a:ahLst/>
              <a:cxnLst/>
              <a:rect l="l" t="t" r="r" b="b"/>
              <a:pathLst>
                <a:path w="3868" h="3533" extrusionOk="0">
                  <a:moveTo>
                    <a:pt x="536" y="1"/>
                  </a:moveTo>
                  <a:lnTo>
                    <a:pt x="1" y="654"/>
                  </a:lnTo>
                  <a:cubicBezTo>
                    <a:pt x="938" y="2445"/>
                    <a:pt x="2327" y="3482"/>
                    <a:pt x="3834" y="3533"/>
                  </a:cubicBezTo>
                  <a:lnTo>
                    <a:pt x="3851" y="3533"/>
                  </a:lnTo>
                  <a:lnTo>
                    <a:pt x="3867" y="2495"/>
                  </a:lnTo>
                  <a:lnTo>
                    <a:pt x="3851" y="2495"/>
                  </a:lnTo>
                  <a:cubicBezTo>
                    <a:pt x="2545" y="2445"/>
                    <a:pt x="1340" y="154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000;p69"/>
            <p:cNvSpPr/>
            <p:nvPr/>
          </p:nvSpPr>
          <p:spPr>
            <a:xfrm flipH="1">
              <a:off x="5437356" y="1755248"/>
              <a:ext cx="50366" cy="74309"/>
            </a:xfrm>
            <a:custGeom>
              <a:avLst/>
              <a:gdLst/>
              <a:ahLst/>
              <a:cxnLst/>
              <a:rect l="l" t="t" r="r" b="b"/>
              <a:pathLst>
                <a:path w="1056" h="1558" extrusionOk="0">
                  <a:moveTo>
                    <a:pt x="720" y="1"/>
                  </a:moveTo>
                  <a:cubicBezTo>
                    <a:pt x="453" y="218"/>
                    <a:pt x="218" y="469"/>
                    <a:pt x="1" y="737"/>
                  </a:cubicBezTo>
                  <a:lnTo>
                    <a:pt x="419" y="1557"/>
                  </a:lnTo>
                  <a:cubicBezTo>
                    <a:pt x="620" y="1323"/>
                    <a:pt x="821" y="1105"/>
                    <a:pt x="1055" y="921"/>
                  </a:cubicBezTo>
                  <a:lnTo>
                    <a:pt x="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001;p69"/>
            <p:cNvSpPr/>
            <p:nvPr/>
          </p:nvSpPr>
          <p:spPr>
            <a:xfrm flipH="1">
              <a:off x="5185908" y="2323677"/>
              <a:ext cx="50318" cy="75072"/>
            </a:xfrm>
            <a:custGeom>
              <a:avLst/>
              <a:gdLst/>
              <a:ahLst/>
              <a:cxnLst/>
              <a:rect l="l" t="t" r="r" b="b"/>
              <a:pathLst>
                <a:path w="1055" h="1574" extrusionOk="0">
                  <a:moveTo>
                    <a:pt x="620" y="1"/>
                  </a:moveTo>
                  <a:cubicBezTo>
                    <a:pt x="436" y="235"/>
                    <a:pt x="218" y="452"/>
                    <a:pt x="0" y="653"/>
                  </a:cubicBezTo>
                  <a:lnTo>
                    <a:pt x="335" y="1574"/>
                  </a:lnTo>
                  <a:cubicBezTo>
                    <a:pt x="586" y="1340"/>
                    <a:pt x="837" y="1089"/>
                    <a:pt x="1055" y="821"/>
                  </a:cubicBezTo>
                  <a:lnTo>
                    <a:pt x="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002;p69"/>
            <p:cNvSpPr/>
            <p:nvPr/>
          </p:nvSpPr>
          <p:spPr>
            <a:xfrm flipH="1">
              <a:off x="5101250" y="1907729"/>
              <a:ext cx="53561" cy="168506"/>
            </a:xfrm>
            <a:custGeom>
              <a:avLst/>
              <a:gdLst/>
              <a:ahLst/>
              <a:cxnLst/>
              <a:rect l="l" t="t" r="r" b="b"/>
              <a:pathLst>
                <a:path w="1123" h="3533" extrusionOk="0">
                  <a:moveTo>
                    <a:pt x="536" y="1"/>
                  </a:moveTo>
                  <a:lnTo>
                    <a:pt x="1" y="453"/>
                  </a:lnTo>
                  <a:cubicBezTo>
                    <a:pt x="335" y="1440"/>
                    <a:pt x="503" y="2478"/>
                    <a:pt x="486" y="3516"/>
                  </a:cubicBezTo>
                  <a:lnTo>
                    <a:pt x="1122" y="3533"/>
                  </a:lnTo>
                  <a:lnTo>
                    <a:pt x="1122" y="3382"/>
                  </a:lnTo>
                  <a:cubicBezTo>
                    <a:pt x="1122" y="2227"/>
                    <a:pt x="921" y="1089"/>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003;p69"/>
            <p:cNvSpPr/>
            <p:nvPr/>
          </p:nvSpPr>
          <p:spPr>
            <a:xfrm flipH="1">
              <a:off x="5148372" y="1709747"/>
              <a:ext cx="182863" cy="167696"/>
            </a:xfrm>
            <a:custGeom>
              <a:avLst/>
              <a:gdLst/>
              <a:ahLst/>
              <a:cxnLst/>
              <a:rect l="l" t="t" r="r" b="b"/>
              <a:pathLst>
                <a:path w="3834" h="3516" extrusionOk="0">
                  <a:moveTo>
                    <a:pt x="17" y="1"/>
                  </a:moveTo>
                  <a:lnTo>
                    <a:pt x="0" y="352"/>
                  </a:lnTo>
                  <a:lnTo>
                    <a:pt x="0" y="1038"/>
                  </a:lnTo>
                  <a:cubicBezTo>
                    <a:pt x="1289" y="1089"/>
                    <a:pt x="2494" y="1992"/>
                    <a:pt x="3298" y="3516"/>
                  </a:cubicBezTo>
                  <a:lnTo>
                    <a:pt x="3834" y="2863"/>
                  </a:lnTo>
                  <a:cubicBezTo>
                    <a:pt x="2896" y="1105"/>
                    <a:pt x="1507" y="5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004;p69"/>
            <p:cNvSpPr/>
            <p:nvPr/>
          </p:nvSpPr>
          <p:spPr>
            <a:xfrm flipH="1">
              <a:off x="5177132" y="1832704"/>
              <a:ext cx="320177" cy="488635"/>
            </a:xfrm>
            <a:custGeom>
              <a:avLst/>
              <a:gdLst/>
              <a:ahLst/>
              <a:cxnLst/>
              <a:rect l="l" t="t" r="r" b="b"/>
              <a:pathLst>
                <a:path w="6713" h="10245" extrusionOk="0">
                  <a:moveTo>
                    <a:pt x="3365" y="0"/>
                  </a:moveTo>
                  <a:cubicBezTo>
                    <a:pt x="1507" y="0"/>
                    <a:pt x="1" y="2294"/>
                    <a:pt x="1" y="5122"/>
                  </a:cubicBezTo>
                  <a:cubicBezTo>
                    <a:pt x="1" y="7951"/>
                    <a:pt x="1507" y="10244"/>
                    <a:pt x="3365" y="10244"/>
                  </a:cubicBezTo>
                  <a:cubicBezTo>
                    <a:pt x="5206" y="10244"/>
                    <a:pt x="6713" y="7951"/>
                    <a:pt x="6713" y="5122"/>
                  </a:cubicBezTo>
                  <a:cubicBezTo>
                    <a:pt x="6713" y="2294"/>
                    <a:pt x="5206" y="0"/>
                    <a:pt x="3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005;p69"/>
            <p:cNvSpPr/>
            <p:nvPr/>
          </p:nvSpPr>
          <p:spPr>
            <a:xfrm flipH="1">
              <a:off x="5034191" y="1764024"/>
              <a:ext cx="88665" cy="233992"/>
            </a:xfrm>
            <a:custGeom>
              <a:avLst/>
              <a:gdLst/>
              <a:ahLst/>
              <a:cxnLst/>
              <a:rect l="l" t="t" r="r" b="b"/>
              <a:pathLst>
                <a:path w="1859" h="4906" extrusionOk="0">
                  <a:moveTo>
                    <a:pt x="301" y="1"/>
                  </a:moveTo>
                  <a:lnTo>
                    <a:pt x="0" y="419"/>
                  </a:lnTo>
                  <a:cubicBezTo>
                    <a:pt x="787" y="1792"/>
                    <a:pt x="1272" y="3315"/>
                    <a:pt x="1440" y="4905"/>
                  </a:cubicBezTo>
                  <a:lnTo>
                    <a:pt x="1858" y="4788"/>
                  </a:lnTo>
                  <a:cubicBezTo>
                    <a:pt x="1674" y="3097"/>
                    <a:pt x="1138" y="1474"/>
                    <a:pt x="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006;p69"/>
            <p:cNvSpPr/>
            <p:nvPr/>
          </p:nvSpPr>
          <p:spPr>
            <a:xfrm flipH="1">
              <a:off x="5379884" y="1613164"/>
              <a:ext cx="99063" cy="74261"/>
            </a:xfrm>
            <a:custGeom>
              <a:avLst/>
              <a:gdLst/>
              <a:ahLst/>
              <a:cxnLst/>
              <a:rect l="l" t="t" r="r" b="b"/>
              <a:pathLst>
                <a:path w="2077" h="1557" extrusionOk="0">
                  <a:moveTo>
                    <a:pt x="2009" y="0"/>
                  </a:moveTo>
                  <a:cubicBezTo>
                    <a:pt x="1273" y="184"/>
                    <a:pt x="587" y="519"/>
                    <a:pt x="1" y="1005"/>
                  </a:cubicBezTo>
                  <a:lnTo>
                    <a:pt x="185" y="1557"/>
                  </a:lnTo>
                  <a:cubicBezTo>
                    <a:pt x="737" y="1105"/>
                    <a:pt x="1373" y="787"/>
                    <a:pt x="2076" y="620"/>
                  </a:cubicBezTo>
                  <a:lnTo>
                    <a:pt x="2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007;p69"/>
            <p:cNvSpPr/>
            <p:nvPr/>
          </p:nvSpPr>
          <p:spPr>
            <a:xfrm flipH="1">
              <a:off x="5030995" y="2041847"/>
              <a:ext cx="30382" cy="156535"/>
            </a:xfrm>
            <a:custGeom>
              <a:avLst/>
              <a:gdLst/>
              <a:ahLst/>
              <a:cxnLst/>
              <a:rect l="l" t="t" r="r" b="b"/>
              <a:pathLst>
                <a:path w="637" h="3282" extrusionOk="0">
                  <a:moveTo>
                    <a:pt x="619" y="1"/>
                  </a:moveTo>
                  <a:lnTo>
                    <a:pt x="184" y="51"/>
                  </a:lnTo>
                  <a:cubicBezTo>
                    <a:pt x="184" y="252"/>
                    <a:pt x="201" y="486"/>
                    <a:pt x="201" y="704"/>
                  </a:cubicBezTo>
                  <a:lnTo>
                    <a:pt x="201" y="921"/>
                  </a:lnTo>
                  <a:cubicBezTo>
                    <a:pt x="201" y="1658"/>
                    <a:pt x="134" y="2394"/>
                    <a:pt x="0" y="3114"/>
                  </a:cubicBezTo>
                  <a:lnTo>
                    <a:pt x="402" y="3282"/>
                  </a:lnTo>
                  <a:cubicBezTo>
                    <a:pt x="536" y="2512"/>
                    <a:pt x="619" y="1725"/>
                    <a:pt x="619" y="938"/>
                  </a:cubicBezTo>
                  <a:lnTo>
                    <a:pt x="619" y="721"/>
                  </a:lnTo>
                  <a:cubicBezTo>
                    <a:pt x="636" y="470"/>
                    <a:pt x="636" y="235"/>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008;p69"/>
            <p:cNvSpPr/>
            <p:nvPr/>
          </p:nvSpPr>
          <p:spPr>
            <a:xfrm flipH="1">
              <a:off x="5186671" y="1645072"/>
              <a:ext cx="38394" cy="48744"/>
            </a:xfrm>
            <a:custGeom>
              <a:avLst/>
              <a:gdLst/>
              <a:ahLst/>
              <a:cxnLst/>
              <a:rect l="l" t="t" r="r" b="b"/>
              <a:pathLst>
                <a:path w="805" h="1022" extrusionOk="0">
                  <a:moveTo>
                    <a:pt x="168" y="1"/>
                  </a:moveTo>
                  <a:lnTo>
                    <a:pt x="1" y="570"/>
                  </a:lnTo>
                  <a:cubicBezTo>
                    <a:pt x="218" y="721"/>
                    <a:pt x="419" y="854"/>
                    <a:pt x="603" y="1022"/>
                  </a:cubicBezTo>
                  <a:lnTo>
                    <a:pt x="804" y="469"/>
                  </a:lnTo>
                  <a:cubicBezTo>
                    <a:pt x="603" y="302"/>
                    <a:pt x="386" y="135"/>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009;p69"/>
            <p:cNvSpPr/>
            <p:nvPr/>
          </p:nvSpPr>
          <p:spPr>
            <a:xfrm flipH="1">
              <a:off x="5497261" y="1687378"/>
              <a:ext cx="119762" cy="206042"/>
            </a:xfrm>
            <a:custGeom>
              <a:avLst/>
              <a:gdLst/>
              <a:ahLst/>
              <a:cxnLst/>
              <a:rect l="l" t="t" r="r" b="b"/>
              <a:pathLst>
                <a:path w="2511" h="4320" extrusionOk="0">
                  <a:moveTo>
                    <a:pt x="2276" y="1"/>
                  </a:moveTo>
                  <a:cubicBezTo>
                    <a:pt x="1289" y="1005"/>
                    <a:pt x="502" y="2411"/>
                    <a:pt x="0" y="4068"/>
                  </a:cubicBezTo>
                  <a:lnTo>
                    <a:pt x="385" y="4319"/>
                  </a:lnTo>
                  <a:cubicBezTo>
                    <a:pt x="787" y="2913"/>
                    <a:pt x="1507" y="1608"/>
                    <a:pt x="2511" y="520"/>
                  </a:cubicBezTo>
                  <a:lnTo>
                    <a:pt x="2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010;p69"/>
            <p:cNvSpPr/>
            <p:nvPr/>
          </p:nvSpPr>
          <p:spPr>
            <a:xfrm flipH="1">
              <a:off x="5618597" y="2025917"/>
              <a:ext cx="21606" cy="51129"/>
            </a:xfrm>
            <a:custGeom>
              <a:avLst/>
              <a:gdLst/>
              <a:ahLst/>
              <a:cxnLst/>
              <a:rect l="l" t="t" r="r" b="b"/>
              <a:pathLst>
                <a:path w="453" h="1072" extrusionOk="0">
                  <a:moveTo>
                    <a:pt x="34" y="0"/>
                  </a:moveTo>
                  <a:cubicBezTo>
                    <a:pt x="17" y="251"/>
                    <a:pt x="1" y="502"/>
                    <a:pt x="1" y="753"/>
                  </a:cubicBezTo>
                  <a:lnTo>
                    <a:pt x="1" y="1071"/>
                  </a:lnTo>
                  <a:lnTo>
                    <a:pt x="419" y="1071"/>
                  </a:lnTo>
                  <a:lnTo>
                    <a:pt x="419" y="770"/>
                  </a:lnTo>
                  <a:cubicBezTo>
                    <a:pt x="419" y="536"/>
                    <a:pt x="436" y="301"/>
                    <a:pt x="453" y="50"/>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011;p69"/>
            <p:cNvSpPr/>
            <p:nvPr/>
          </p:nvSpPr>
          <p:spPr>
            <a:xfrm flipH="1">
              <a:off x="5518819" y="2309321"/>
              <a:ext cx="79078" cy="130970"/>
            </a:xfrm>
            <a:custGeom>
              <a:avLst/>
              <a:gdLst/>
              <a:ahLst/>
              <a:cxnLst/>
              <a:rect l="l" t="t" r="r" b="b"/>
              <a:pathLst>
                <a:path w="1658" h="2746" extrusionOk="0">
                  <a:moveTo>
                    <a:pt x="352" y="0"/>
                  </a:moveTo>
                  <a:lnTo>
                    <a:pt x="1" y="335"/>
                  </a:lnTo>
                  <a:cubicBezTo>
                    <a:pt x="352" y="1189"/>
                    <a:pt x="821" y="2009"/>
                    <a:pt x="1407" y="2745"/>
                  </a:cubicBezTo>
                  <a:lnTo>
                    <a:pt x="1658" y="2260"/>
                  </a:lnTo>
                  <a:cubicBezTo>
                    <a:pt x="1122" y="1574"/>
                    <a:pt x="670" y="804"/>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012;p69"/>
            <p:cNvSpPr/>
            <p:nvPr/>
          </p:nvSpPr>
          <p:spPr>
            <a:xfrm flipH="1">
              <a:off x="5239374" y="2445824"/>
              <a:ext cx="264326" cy="99826"/>
            </a:xfrm>
            <a:custGeom>
              <a:avLst/>
              <a:gdLst/>
              <a:ahLst/>
              <a:cxnLst/>
              <a:rect l="l" t="t" r="r" b="b"/>
              <a:pathLst>
                <a:path w="5542" h="2093" extrusionOk="0">
                  <a:moveTo>
                    <a:pt x="219" y="1"/>
                  </a:moveTo>
                  <a:lnTo>
                    <a:pt x="1" y="536"/>
                  </a:lnTo>
                  <a:cubicBezTo>
                    <a:pt x="988" y="1507"/>
                    <a:pt x="2143" y="2059"/>
                    <a:pt x="3349" y="2093"/>
                  </a:cubicBezTo>
                  <a:lnTo>
                    <a:pt x="3483" y="2093"/>
                  </a:lnTo>
                  <a:cubicBezTo>
                    <a:pt x="4202" y="2093"/>
                    <a:pt x="4905" y="1925"/>
                    <a:pt x="5541" y="1591"/>
                  </a:cubicBezTo>
                  <a:lnTo>
                    <a:pt x="5407" y="988"/>
                  </a:lnTo>
                  <a:cubicBezTo>
                    <a:pt x="4800" y="1308"/>
                    <a:pt x="4132" y="1475"/>
                    <a:pt x="3461" y="1475"/>
                  </a:cubicBezTo>
                  <a:cubicBezTo>
                    <a:pt x="3429" y="1475"/>
                    <a:pt x="3397" y="1474"/>
                    <a:pt x="3365" y="1474"/>
                  </a:cubicBezTo>
                  <a:cubicBezTo>
                    <a:pt x="2244" y="1440"/>
                    <a:pt x="1156" y="921"/>
                    <a:pt x="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013;p69"/>
            <p:cNvSpPr/>
            <p:nvPr/>
          </p:nvSpPr>
          <p:spPr>
            <a:xfrm flipH="1">
              <a:off x="5125240" y="2393932"/>
              <a:ext cx="37536" cy="55135"/>
            </a:xfrm>
            <a:custGeom>
              <a:avLst/>
              <a:gdLst/>
              <a:ahLst/>
              <a:cxnLst/>
              <a:rect l="l" t="t" r="r" b="b"/>
              <a:pathLst>
                <a:path w="787" h="1156" extrusionOk="0">
                  <a:moveTo>
                    <a:pt x="502" y="1"/>
                  </a:moveTo>
                  <a:cubicBezTo>
                    <a:pt x="352" y="235"/>
                    <a:pt x="184" y="452"/>
                    <a:pt x="0" y="653"/>
                  </a:cubicBezTo>
                  <a:lnTo>
                    <a:pt x="251" y="1155"/>
                  </a:lnTo>
                  <a:cubicBezTo>
                    <a:pt x="452" y="938"/>
                    <a:pt x="620" y="704"/>
                    <a:pt x="787" y="452"/>
                  </a:cubicBezTo>
                  <a:lnTo>
                    <a:pt x="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14;p69"/>
            <p:cNvSpPr/>
            <p:nvPr/>
          </p:nvSpPr>
          <p:spPr>
            <a:xfrm flipH="1">
              <a:off x="7321452" y="2644616"/>
              <a:ext cx="51940" cy="77504"/>
            </a:xfrm>
            <a:custGeom>
              <a:avLst/>
              <a:gdLst/>
              <a:ahLst/>
              <a:cxnLst/>
              <a:rect l="l" t="t" r="r" b="b"/>
              <a:pathLst>
                <a:path w="1089" h="1625" extrusionOk="0">
                  <a:moveTo>
                    <a:pt x="536" y="0"/>
                  </a:moveTo>
                  <a:lnTo>
                    <a:pt x="0" y="670"/>
                  </a:lnTo>
                  <a:cubicBezTo>
                    <a:pt x="184" y="1005"/>
                    <a:pt x="402" y="1323"/>
                    <a:pt x="636" y="1624"/>
                  </a:cubicBezTo>
                  <a:lnTo>
                    <a:pt x="1088" y="821"/>
                  </a:lnTo>
                  <a:cubicBezTo>
                    <a:pt x="887" y="553"/>
                    <a:pt x="703" y="285"/>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15;p69"/>
            <p:cNvSpPr/>
            <p:nvPr/>
          </p:nvSpPr>
          <p:spPr>
            <a:xfrm flipH="1">
              <a:off x="7220863" y="2079383"/>
              <a:ext cx="121384" cy="118188"/>
            </a:xfrm>
            <a:custGeom>
              <a:avLst/>
              <a:gdLst/>
              <a:ahLst/>
              <a:cxnLst/>
              <a:rect l="l" t="t" r="r" b="b"/>
              <a:pathLst>
                <a:path w="2545" h="2478" extrusionOk="0">
                  <a:moveTo>
                    <a:pt x="2410" y="1"/>
                  </a:moveTo>
                  <a:cubicBezTo>
                    <a:pt x="1456" y="285"/>
                    <a:pt x="603" y="871"/>
                    <a:pt x="0" y="1674"/>
                  </a:cubicBezTo>
                  <a:lnTo>
                    <a:pt x="452" y="2478"/>
                  </a:lnTo>
                  <a:cubicBezTo>
                    <a:pt x="971" y="1775"/>
                    <a:pt x="1707" y="1273"/>
                    <a:pt x="2544" y="1038"/>
                  </a:cubicBezTo>
                  <a:lnTo>
                    <a:pt x="24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16;p69"/>
            <p:cNvSpPr/>
            <p:nvPr/>
          </p:nvSpPr>
          <p:spPr>
            <a:xfrm flipH="1">
              <a:off x="7027651" y="2684537"/>
              <a:ext cx="120621" cy="118188"/>
            </a:xfrm>
            <a:custGeom>
              <a:avLst/>
              <a:gdLst/>
              <a:ahLst/>
              <a:cxnLst/>
              <a:rect l="l" t="t" r="r" b="b"/>
              <a:pathLst>
                <a:path w="2529" h="2478" extrusionOk="0">
                  <a:moveTo>
                    <a:pt x="2093" y="0"/>
                  </a:moveTo>
                  <a:cubicBezTo>
                    <a:pt x="1574" y="703"/>
                    <a:pt x="838" y="1206"/>
                    <a:pt x="1" y="1457"/>
                  </a:cubicBezTo>
                  <a:lnTo>
                    <a:pt x="118" y="2478"/>
                  </a:lnTo>
                  <a:cubicBezTo>
                    <a:pt x="1072" y="2210"/>
                    <a:pt x="1926" y="1624"/>
                    <a:pt x="2528" y="804"/>
                  </a:cubicBezTo>
                  <a:lnTo>
                    <a:pt x="2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17;p69"/>
            <p:cNvSpPr/>
            <p:nvPr/>
          </p:nvSpPr>
          <p:spPr>
            <a:xfrm flipH="1">
              <a:off x="7347017" y="2205536"/>
              <a:ext cx="91861" cy="299429"/>
            </a:xfrm>
            <a:custGeom>
              <a:avLst/>
              <a:gdLst/>
              <a:ahLst/>
              <a:cxnLst/>
              <a:rect l="l" t="t" r="r" b="b"/>
              <a:pathLst>
                <a:path w="1926" h="6278" extrusionOk="0">
                  <a:moveTo>
                    <a:pt x="1390" y="0"/>
                  </a:moveTo>
                  <a:cubicBezTo>
                    <a:pt x="419" y="1741"/>
                    <a:pt x="1" y="4017"/>
                    <a:pt x="252" y="6260"/>
                  </a:cubicBezTo>
                  <a:lnTo>
                    <a:pt x="252" y="6277"/>
                  </a:lnTo>
                  <a:lnTo>
                    <a:pt x="938" y="6076"/>
                  </a:lnTo>
                  <a:cubicBezTo>
                    <a:pt x="721" y="4135"/>
                    <a:pt x="1072" y="2176"/>
                    <a:pt x="1926" y="670"/>
                  </a:cubicBezTo>
                  <a:lnTo>
                    <a:pt x="13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18;p69"/>
            <p:cNvSpPr/>
            <p:nvPr/>
          </p:nvSpPr>
          <p:spPr>
            <a:xfrm flipH="1">
              <a:off x="6996554" y="2160035"/>
              <a:ext cx="51940" cy="76694"/>
            </a:xfrm>
            <a:custGeom>
              <a:avLst/>
              <a:gdLst/>
              <a:ahLst/>
              <a:cxnLst/>
              <a:rect l="l" t="t" r="r" b="b"/>
              <a:pathLst>
                <a:path w="1089" h="1608" extrusionOk="0">
                  <a:moveTo>
                    <a:pt x="453" y="0"/>
                  </a:moveTo>
                  <a:lnTo>
                    <a:pt x="1" y="804"/>
                  </a:lnTo>
                  <a:cubicBezTo>
                    <a:pt x="202" y="1055"/>
                    <a:pt x="386" y="1322"/>
                    <a:pt x="553" y="1607"/>
                  </a:cubicBezTo>
                  <a:lnTo>
                    <a:pt x="1089" y="937"/>
                  </a:lnTo>
                  <a:cubicBezTo>
                    <a:pt x="905" y="603"/>
                    <a:pt x="687" y="301"/>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19;p69"/>
            <p:cNvSpPr/>
            <p:nvPr/>
          </p:nvSpPr>
          <p:spPr>
            <a:xfrm flipH="1">
              <a:off x="6936649" y="2390736"/>
              <a:ext cx="83896" cy="273865"/>
            </a:xfrm>
            <a:custGeom>
              <a:avLst/>
              <a:gdLst/>
              <a:ahLst/>
              <a:cxnLst/>
              <a:rect l="l" t="t" r="r" b="b"/>
              <a:pathLst>
                <a:path w="1759" h="5742" extrusionOk="0">
                  <a:moveTo>
                    <a:pt x="1524" y="1"/>
                  </a:moveTo>
                  <a:lnTo>
                    <a:pt x="905" y="151"/>
                  </a:lnTo>
                  <a:lnTo>
                    <a:pt x="905" y="185"/>
                  </a:lnTo>
                  <a:cubicBezTo>
                    <a:pt x="1106" y="1959"/>
                    <a:pt x="771" y="3750"/>
                    <a:pt x="1" y="5123"/>
                  </a:cubicBezTo>
                  <a:lnTo>
                    <a:pt x="486" y="5742"/>
                  </a:lnTo>
                  <a:cubicBezTo>
                    <a:pt x="1390" y="4152"/>
                    <a:pt x="1758" y="2076"/>
                    <a:pt x="1524" y="17"/>
                  </a:cubicBezTo>
                  <a:lnTo>
                    <a:pt x="1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020;p69"/>
            <p:cNvSpPr/>
            <p:nvPr/>
          </p:nvSpPr>
          <p:spPr>
            <a:xfrm flipH="1">
              <a:off x="7021260" y="2196760"/>
              <a:ext cx="326615" cy="488635"/>
            </a:xfrm>
            <a:custGeom>
              <a:avLst/>
              <a:gdLst/>
              <a:ahLst/>
              <a:cxnLst/>
              <a:rect l="l" t="t" r="r" b="b"/>
              <a:pathLst>
                <a:path w="6848" h="10245" extrusionOk="0">
                  <a:moveTo>
                    <a:pt x="3416" y="0"/>
                  </a:moveTo>
                  <a:cubicBezTo>
                    <a:pt x="1524" y="0"/>
                    <a:pt x="1" y="2293"/>
                    <a:pt x="1" y="5122"/>
                  </a:cubicBezTo>
                  <a:cubicBezTo>
                    <a:pt x="1" y="7951"/>
                    <a:pt x="1524" y="10244"/>
                    <a:pt x="3416" y="10244"/>
                  </a:cubicBezTo>
                  <a:cubicBezTo>
                    <a:pt x="5307" y="10244"/>
                    <a:pt x="6847" y="7951"/>
                    <a:pt x="6847" y="5122"/>
                  </a:cubicBezTo>
                  <a:cubicBezTo>
                    <a:pt x="6847" y="2293"/>
                    <a:pt x="5307" y="0"/>
                    <a:pt x="3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021;p69"/>
            <p:cNvSpPr/>
            <p:nvPr/>
          </p:nvSpPr>
          <p:spPr>
            <a:xfrm flipH="1">
              <a:off x="7164202" y="1972308"/>
              <a:ext cx="103021" cy="45644"/>
            </a:xfrm>
            <a:custGeom>
              <a:avLst/>
              <a:gdLst/>
              <a:ahLst/>
              <a:cxnLst/>
              <a:rect l="l" t="t" r="r" b="b"/>
              <a:pathLst>
                <a:path w="2160" h="957" extrusionOk="0">
                  <a:moveTo>
                    <a:pt x="1760" y="0"/>
                  </a:moveTo>
                  <a:cubicBezTo>
                    <a:pt x="1369" y="0"/>
                    <a:pt x="977" y="54"/>
                    <a:pt x="603" y="153"/>
                  </a:cubicBezTo>
                  <a:cubicBezTo>
                    <a:pt x="402" y="203"/>
                    <a:pt x="201" y="270"/>
                    <a:pt x="1" y="337"/>
                  </a:cubicBezTo>
                  <a:lnTo>
                    <a:pt x="118" y="957"/>
                  </a:lnTo>
                  <a:cubicBezTo>
                    <a:pt x="302" y="873"/>
                    <a:pt x="486" y="806"/>
                    <a:pt x="687" y="756"/>
                  </a:cubicBezTo>
                  <a:cubicBezTo>
                    <a:pt x="1015" y="674"/>
                    <a:pt x="1351" y="633"/>
                    <a:pt x="1690" y="633"/>
                  </a:cubicBezTo>
                  <a:cubicBezTo>
                    <a:pt x="1835" y="633"/>
                    <a:pt x="1981" y="640"/>
                    <a:pt x="2126" y="655"/>
                  </a:cubicBezTo>
                  <a:lnTo>
                    <a:pt x="2160" y="19"/>
                  </a:lnTo>
                  <a:cubicBezTo>
                    <a:pt x="2027" y="6"/>
                    <a:pt x="1894" y="0"/>
                    <a:pt x="1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022;p69"/>
            <p:cNvSpPr/>
            <p:nvPr/>
          </p:nvSpPr>
          <p:spPr>
            <a:xfrm flipH="1">
              <a:off x="6977380" y="2057825"/>
              <a:ext cx="38347" cy="55135"/>
            </a:xfrm>
            <a:custGeom>
              <a:avLst/>
              <a:gdLst/>
              <a:ahLst/>
              <a:cxnLst/>
              <a:rect l="l" t="t" r="r" b="b"/>
              <a:pathLst>
                <a:path w="804" h="1156" extrusionOk="0">
                  <a:moveTo>
                    <a:pt x="235" y="1"/>
                  </a:moveTo>
                  <a:lnTo>
                    <a:pt x="0" y="520"/>
                  </a:lnTo>
                  <a:cubicBezTo>
                    <a:pt x="184" y="720"/>
                    <a:pt x="368" y="921"/>
                    <a:pt x="536" y="1156"/>
                  </a:cubicBezTo>
                  <a:lnTo>
                    <a:pt x="804" y="687"/>
                  </a:lnTo>
                  <a:cubicBezTo>
                    <a:pt x="636" y="453"/>
                    <a:pt x="435" y="218"/>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023;p69"/>
            <p:cNvSpPr/>
            <p:nvPr/>
          </p:nvSpPr>
          <p:spPr>
            <a:xfrm flipH="1">
              <a:off x="7463583" y="2295727"/>
              <a:ext cx="27949" cy="55946"/>
            </a:xfrm>
            <a:custGeom>
              <a:avLst/>
              <a:gdLst/>
              <a:ahLst/>
              <a:cxnLst/>
              <a:rect l="l" t="t" r="r" b="b"/>
              <a:pathLst>
                <a:path w="586" h="1173" extrusionOk="0">
                  <a:moveTo>
                    <a:pt x="184" y="1"/>
                  </a:moveTo>
                  <a:cubicBezTo>
                    <a:pt x="117" y="335"/>
                    <a:pt x="50" y="687"/>
                    <a:pt x="0" y="1038"/>
                  </a:cubicBezTo>
                  <a:lnTo>
                    <a:pt x="419" y="1172"/>
                  </a:lnTo>
                  <a:cubicBezTo>
                    <a:pt x="452" y="838"/>
                    <a:pt x="519" y="503"/>
                    <a:pt x="586" y="202"/>
                  </a:cubicBez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024;p69"/>
            <p:cNvSpPr/>
            <p:nvPr/>
          </p:nvSpPr>
          <p:spPr>
            <a:xfrm flipH="1">
              <a:off x="6866394" y="2209495"/>
              <a:ext cx="63148" cy="404835"/>
            </a:xfrm>
            <a:custGeom>
              <a:avLst/>
              <a:gdLst/>
              <a:ahLst/>
              <a:cxnLst/>
              <a:rect l="l" t="t" r="r" b="b"/>
              <a:pathLst>
                <a:path w="1324" h="8488" extrusionOk="0">
                  <a:moveTo>
                    <a:pt x="352" y="1"/>
                  </a:moveTo>
                  <a:lnTo>
                    <a:pt x="1" y="319"/>
                  </a:lnTo>
                  <a:cubicBezTo>
                    <a:pt x="352" y="1273"/>
                    <a:pt x="587" y="2277"/>
                    <a:pt x="704" y="3298"/>
                  </a:cubicBezTo>
                  <a:cubicBezTo>
                    <a:pt x="905" y="4956"/>
                    <a:pt x="788" y="6629"/>
                    <a:pt x="352" y="8253"/>
                  </a:cubicBezTo>
                  <a:lnTo>
                    <a:pt x="754" y="8487"/>
                  </a:lnTo>
                  <a:cubicBezTo>
                    <a:pt x="1189" y="6763"/>
                    <a:pt x="1323" y="4956"/>
                    <a:pt x="1122" y="3181"/>
                  </a:cubicBezTo>
                  <a:cubicBezTo>
                    <a:pt x="989" y="2093"/>
                    <a:pt x="737" y="1022"/>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025;p69"/>
            <p:cNvSpPr/>
            <p:nvPr/>
          </p:nvSpPr>
          <p:spPr>
            <a:xfrm flipH="1">
              <a:off x="7414076" y="2588718"/>
              <a:ext cx="65485" cy="144564"/>
            </a:xfrm>
            <a:custGeom>
              <a:avLst/>
              <a:gdLst/>
              <a:ahLst/>
              <a:cxnLst/>
              <a:rect l="l" t="t" r="r" b="b"/>
              <a:pathLst>
                <a:path w="1373" h="3031" extrusionOk="0">
                  <a:moveTo>
                    <a:pt x="385" y="1"/>
                  </a:moveTo>
                  <a:lnTo>
                    <a:pt x="0" y="218"/>
                  </a:lnTo>
                  <a:cubicBezTo>
                    <a:pt x="218" y="1189"/>
                    <a:pt x="569" y="2143"/>
                    <a:pt x="1038" y="3030"/>
                  </a:cubicBezTo>
                  <a:lnTo>
                    <a:pt x="1373" y="2645"/>
                  </a:lnTo>
                  <a:cubicBezTo>
                    <a:pt x="937" y="1809"/>
                    <a:pt x="603" y="921"/>
                    <a:pt x="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026;p69"/>
            <p:cNvSpPr/>
            <p:nvPr/>
          </p:nvSpPr>
          <p:spPr>
            <a:xfrm flipH="1">
              <a:off x="6908699" y="2647001"/>
              <a:ext cx="75883" cy="136551"/>
            </a:xfrm>
            <a:custGeom>
              <a:avLst/>
              <a:gdLst/>
              <a:ahLst/>
              <a:cxnLst/>
              <a:rect l="l" t="t" r="r" b="b"/>
              <a:pathLst>
                <a:path w="1591" h="2863" extrusionOk="0">
                  <a:moveTo>
                    <a:pt x="1222" y="1"/>
                  </a:moveTo>
                  <a:cubicBezTo>
                    <a:pt x="937" y="854"/>
                    <a:pt x="519" y="1658"/>
                    <a:pt x="0" y="2394"/>
                  </a:cubicBezTo>
                  <a:lnTo>
                    <a:pt x="285" y="2863"/>
                  </a:lnTo>
                  <a:cubicBezTo>
                    <a:pt x="837" y="2076"/>
                    <a:pt x="1289" y="1206"/>
                    <a:pt x="1590" y="302"/>
                  </a:cubicBezTo>
                  <a:lnTo>
                    <a:pt x="1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027;p69"/>
            <p:cNvSpPr/>
            <p:nvPr/>
          </p:nvSpPr>
          <p:spPr>
            <a:xfrm flipH="1">
              <a:off x="7121896" y="2870548"/>
              <a:ext cx="35962" cy="37584"/>
            </a:xfrm>
            <a:custGeom>
              <a:avLst/>
              <a:gdLst/>
              <a:ahLst/>
              <a:cxnLst/>
              <a:rect l="l" t="t" r="r" b="b"/>
              <a:pathLst>
                <a:path w="754" h="788" extrusionOk="0">
                  <a:moveTo>
                    <a:pt x="670" y="0"/>
                  </a:moveTo>
                  <a:cubicBezTo>
                    <a:pt x="453" y="67"/>
                    <a:pt x="235" y="118"/>
                    <a:pt x="1" y="151"/>
                  </a:cubicBezTo>
                  <a:lnTo>
                    <a:pt x="34" y="787"/>
                  </a:lnTo>
                  <a:cubicBezTo>
                    <a:pt x="218" y="754"/>
                    <a:pt x="386" y="720"/>
                    <a:pt x="553" y="687"/>
                  </a:cubicBezTo>
                  <a:lnTo>
                    <a:pt x="754" y="620"/>
                  </a:lnTo>
                  <a:lnTo>
                    <a:pt x="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028;p69"/>
            <p:cNvSpPr/>
            <p:nvPr/>
          </p:nvSpPr>
          <p:spPr>
            <a:xfrm flipH="1">
              <a:off x="7253582" y="2750785"/>
              <a:ext cx="153339" cy="145374"/>
            </a:xfrm>
            <a:custGeom>
              <a:avLst/>
              <a:gdLst/>
              <a:ahLst/>
              <a:cxnLst/>
              <a:rect l="l" t="t" r="r" b="b"/>
              <a:pathLst>
                <a:path w="3215" h="3048" extrusionOk="0">
                  <a:moveTo>
                    <a:pt x="302" y="1"/>
                  </a:moveTo>
                  <a:lnTo>
                    <a:pt x="0" y="436"/>
                  </a:lnTo>
                  <a:cubicBezTo>
                    <a:pt x="854" y="1725"/>
                    <a:pt x="1925" y="2629"/>
                    <a:pt x="3114" y="3047"/>
                  </a:cubicBezTo>
                  <a:lnTo>
                    <a:pt x="3214" y="2445"/>
                  </a:lnTo>
                  <a:cubicBezTo>
                    <a:pt x="2109" y="2043"/>
                    <a:pt x="1105" y="1189"/>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029;p69"/>
            <p:cNvSpPr/>
            <p:nvPr/>
          </p:nvSpPr>
          <p:spPr>
            <a:xfrm flipH="1">
              <a:off x="7291929" y="2005122"/>
              <a:ext cx="142942" cy="171702"/>
            </a:xfrm>
            <a:custGeom>
              <a:avLst/>
              <a:gdLst/>
              <a:ahLst/>
              <a:cxnLst/>
              <a:rect l="l" t="t" r="r" b="b"/>
              <a:pathLst>
                <a:path w="2997" h="3600" extrusionOk="0">
                  <a:moveTo>
                    <a:pt x="2829" y="1"/>
                  </a:moveTo>
                  <a:cubicBezTo>
                    <a:pt x="1708" y="654"/>
                    <a:pt x="737" y="1775"/>
                    <a:pt x="0" y="3215"/>
                  </a:cubicBezTo>
                  <a:lnTo>
                    <a:pt x="335" y="3600"/>
                  </a:lnTo>
                  <a:cubicBezTo>
                    <a:pt x="1022" y="2244"/>
                    <a:pt x="1942" y="1189"/>
                    <a:pt x="2997" y="587"/>
                  </a:cubicBezTo>
                  <a:lnTo>
                    <a:pt x="2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030;p69"/>
            <p:cNvSpPr/>
            <p:nvPr/>
          </p:nvSpPr>
          <p:spPr>
            <a:xfrm flipH="1">
              <a:off x="7015679" y="4456836"/>
              <a:ext cx="106264" cy="64722"/>
            </a:xfrm>
            <a:custGeom>
              <a:avLst/>
              <a:gdLst/>
              <a:ahLst/>
              <a:cxnLst/>
              <a:rect l="l" t="t" r="r" b="b"/>
              <a:pathLst>
                <a:path w="2228" h="1357" extrusionOk="0">
                  <a:moveTo>
                    <a:pt x="2227" y="1"/>
                  </a:moveTo>
                  <a:lnTo>
                    <a:pt x="1" y="1357"/>
                  </a:lnTo>
                  <a:lnTo>
                    <a:pt x="1976" y="1357"/>
                  </a:lnTo>
                  <a:lnTo>
                    <a:pt x="1976" y="252"/>
                  </a:lnTo>
                  <a:lnTo>
                    <a:pt x="2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738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42;p33"/>
          <p:cNvSpPr/>
          <p:nvPr/>
        </p:nvSpPr>
        <p:spPr>
          <a:xfrm>
            <a:off x="676425" y="678300"/>
            <a:ext cx="5977500" cy="412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3;p33"/>
          <p:cNvSpPr/>
          <p:nvPr/>
        </p:nvSpPr>
        <p:spPr>
          <a:xfrm>
            <a:off x="938998" y="680064"/>
            <a:ext cx="3279854"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p:nvPr>
        </p:nvSpPr>
        <p:spPr/>
        <p:txBody>
          <a:bodyPr/>
          <a:lstStyle/>
          <a:p>
            <a:r>
              <a:rPr lang="en-IN" dirty="0" smtClean="0"/>
              <a:t>APPLICATIONS</a:t>
            </a:r>
            <a:endParaRPr lang="en-IN" dirty="0"/>
          </a:p>
        </p:txBody>
      </p:sp>
      <p:sp>
        <p:nvSpPr>
          <p:cNvPr id="5" name="TextBox 4"/>
          <p:cNvSpPr txBox="1"/>
          <p:nvPr/>
        </p:nvSpPr>
        <p:spPr>
          <a:xfrm>
            <a:off x="800888" y="1040525"/>
            <a:ext cx="8015189" cy="3970318"/>
          </a:xfrm>
          <a:prstGeom prst="rect">
            <a:avLst/>
          </a:prstGeom>
          <a:noFill/>
        </p:spPr>
        <p:txBody>
          <a:bodyPr wrap="square" rtlCol="0">
            <a:spAutoFit/>
          </a:bodyPr>
          <a:lstStyle/>
          <a:p>
            <a:pPr marL="285750" indent="-285750" algn="just">
              <a:buFont typeface="Wingdings" panose="05000000000000000000" pitchFamily="2" charset="2"/>
              <a:buChar char="q"/>
            </a:pPr>
            <a:r>
              <a:rPr lang="en-US" b="1" dirty="0">
                <a:latin typeface="Poppins" panose="020B0604020202020204" charset="0"/>
                <a:cs typeface="Poppins" panose="020B0604020202020204" charset="0"/>
              </a:rPr>
              <a:t>Residential Cleaning: </a:t>
            </a:r>
            <a:r>
              <a:rPr lang="en-US" dirty="0">
                <a:latin typeface="Poppins" panose="020B0604020202020204" charset="0"/>
                <a:cs typeface="Poppins" panose="020B0604020202020204" charset="0"/>
              </a:rPr>
              <a:t>The robot can be used in households for daily floor cleaning tasks, reducing the manual effort required for maintaining cleanliness</a:t>
            </a:r>
            <a:r>
              <a:rPr lang="en-US" dirty="0" smtClean="0">
                <a:latin typeface="Poppins" panose="020B0604020202020204" charset="0"/>
                <a:cs typeface="Poppins" panose="020B0604020202020204" charset="0"/>
              </a:rPr>
              <a:t>.</a:t>
            </a:r>
          </a:p>
          <a:p>
            <a:pPr marL="285750" indent="-285750" algn="just">
              <a:buFont typeface="Wingdings" panose="05000000000000000000" pitchFamily="2" charset="2"/>
              <a:buChar char="q"/>
            </a:pPr>
            <a:endParaRPr lang="en-US" dirty="0">
              <a:latin typeface="Poppins" panose="020B0604020202020204" charset="0"/>
              <a:cs typeface="Poppins" panose="020B0604020202020204" charset="0"/>
            </a:endParaRPr>
          </a:p>
          <a:p>
            <a:pPr marL="285750" indent="-285750" algn="just">
              <a:buFont typeface="Wingdings" panose="05000000000000000000" pitchFamily="2" charset="2"/>
              <a:buChar char="q"/>
            </a:pPr>
            <a:r>
              <a:rPr lang="en-US" b="1" dirty="0">
                <a:latin typeface="Poppins" panose="020B0604020202020204" charset="0"/>
                <a:cs typeface="Poppins" panose="020B0604020202020204" charset="0"/>
              </a:rPr>
              <a:t>Commercial Spaces: </a:t>
            </a:r>
            <a:r>
              <a:rPr lang="en-US" dirty="0">
                <a:latin typeface="Poppins" panose="020B0604020202020204" charset="0"/>
                <a:cs typeface="Poppins" panose="020B0604020202020204" charset="0"/>
              </a:rPr>
              <a:t>Offices, hotels, and other commercial establishments can deploy the robot to automate floor cleaning routines, ensuring cleanliness throughout the day.</a:t>
            </a:r>
          </a:p>
          <a:p>
            <a:pPr marL="285750" indent="-285750" algn="just">
              <a:buFont typeface="Wingdings" panose="05000000000000000000" pitchFamily="2" charset="2"/>
              <a:buChar char="q"/>
            </a:pPr>
            <a:endParaRPr lang="en-US" dirty="0">
              <a:latin typeface="Poppins" panose="020B0604020202020204" charset="0"/>
              <a:cs typeface="Poppins" panose="020B0604020202020204" charset="0"/>
            </a:endParaRPr>
          </a:p>
          <a:p>
            <a:pPr marL="285750" indent="-285750" algn="just">
              <a:buFont typeface="Wingdings" panose="05000000000000000000" pitchFamily="2" charset="2"/>
              <a:buChar char="q"/>
            </a:pPr>
            <a:r>
              <a:rPr lang="en-US" b="1" dirty="0">
                <a:latin typeface="Poppins" panose="020B0604020202020204" charset="0"/>
                <a:cs typeface="Poppins" panose="020B0604020202020204" charset="0"/>
              </a:rPr>
              <a:t>Hospitals and Healthcare Facilities: </a:t>
            </a:r>
            <a:r>
              <a:rPr lang="en-US" dirty="0">
                <a:latin typeface="Poppins" panose="020B0604020202020204" charset="0"/>
                <a:cs typeface="Poppins" panose="020B0604020202020204" charset="0"/>
              </a:rPr>
              <a:t>In healthcare settings where hygiene is crucial, the robot can aid in keeping floors clean without the need for constant human intervention.</a:t>
            </a:r>
          </a:p>
          <a:p>
            <a:pPr marL="285750" indent="-285750" algn="just">
              <a:buFont typeface="Wingdings" panose="05000000000000000000" pitchFamily="2" charset="2"/>
              <a:buChar char="q"/>
            </a:pPr>
            <a:endParaRPr lang="en-US" dirty="0">
              <a:latin typeface="Poppins" panose="020B0604020202020204" charset="0"/>
              <a:cs typeface="Poppins" panose="020B0604020202020204" charset="0"/>
            </a:endParaRPr>
          </a:p>
          <a:p>
            <a:pPr marL="285750" indent="-285750" algn="just">
              <a:buFont typeface="Wingdings" panose="05000000000000000000" pitchFamily="2" charset="2"/>
              <a:buChar char="q"/>
            </a:pPr>
            <a:r>
              <a:rPr lang="en-US" b="1" dirty="0">
                <a:latin typeface="Poppins" panose="020B0604020202020204" charset="0"/>
                <a:cs typeface="Poppins" panose="020B0604020202020204" charset="0"/>
              </a:rPr>
              <a:t>Educational Institutions: </a:t>
            </a:r>
            <a:r>
              <a:rPr lang="en-US" dirty="0">
                <a:latin typeface="Poppins" panose="020B0604020202020204" charset="0"/>
                <a:cs typeface="Poppins" panose="020B0604020202020204" charset="0"/>
              </a:rPr>
              <a:t>Schools, colleges, and universities can benefit from deploying the robot to maintain cleanliness in classrooms, corridors, and other common areas.</a:t>
            </a:r>
          </a:p>
          <a:p>
            <a:pPr marL="285750" indent="-285750" algn="just">
              <a:buFont typeface="Wingdings" panose="05000000000000000000" pitchFamily="2" charset="2"/>
              <a:buChar char="q"/>
            </a:pPr>
            <a:endParaRPr lang="en-US" dirty="0">
              <a:latin typeface="Poppins" panose="020B0604020202020204" charset="0"/>
              <a:cs typeface="Poppins" panose="020B0604020202020204" charset="0"/>
            </a:endParaRPr>
          </a:p>
          <a:p>
            <a:pPr marL="285750" indent="-285750" algn="just">
              <a:buFont typeface="Wingdings" panose="05000000000000000000" pitchFamily="2" charset="2"/>
              <a:buChar char="q"/>
            </a:pPr>
            <a:r>
              <a:rPr lang="en-US" b="1" dirty="0">
                <a:latin typeface="Poppins" panose="020B0604020202020204" charset="0"/>
                <a:cs typeface="Poppins" panose="020B0604020202020204" charset="0"/>
              </a:rPr>
              <a:t>Smart Homes: </a:t>
            </a:r>
            <a:r>
              <a:rPr lang="en-US" dirty="0">
                <a:latin typeface="Poppins" panose="020B0604020202020204" charset="0"/>
                <a:cs typeface="Poppins" panose="020B0604020202020204" charset="0"/>
              </a:rPr>
              <a:t>The robot can be integrated into smart home ecosystems, allowing users to control cleaning activities using voice commands via their smartphones or smart speakers</a:t>
            </a:r>
            <a:r>
              <a:rPr lang="en-US" dirty="0" smtClean="0">
                <a:latin typeface="Poppins" panose="020B0604020202020204" charset="0"/>
                <a:cs typeface="Poppins" panose="020B0604020202020204" charset="0"/>
              </a:rPr>
              <a:t>.</a:t>
            </a:r>
            <a:endParaRPr lang="en-US" dirty="0">
              <a:latin typeface="Poppins" panose="020B0604020202020204" charset="0"/>
              <a:cs typeface="Poppins" panose="020B0604020202020204" charset="0"/>
            </a:endParaRPr>
          </a:p>
        </p:txBody>
      </p:sp>
    </p:spTree>
    <p:extLst>
      <p:ext uri="{BB962C8B-B14F-4D97-AF65-F5344CB8AC3E}">
        <p14:creationId xmlns:p14="http://schemas.microsoft.com/office/powerpoint/2010/main" val="716127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2;p33"/>
          <p:cNvSpPr/>
          <p:nvPr/>
        </p:nvSpPr>
        <p:spPr>
          <a:xfrm>
            <a:off x="676425" y="678300"/>
            <a:ext cx="5977500" cy="412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a:xfrm>
            <a:off x="580171" y="1111700"/>
            <a:ext cx="8041229" cy="3666000"/>
          </a:xfrm>
        </p:spPr>
        <p:txBody>
          <a:bodyPr/>
          <a:lstStyle/>
          <a:p>
            <a:pPr lvl="0" indent="-342900">
              <a:lnSpc>
                <a:spcPct val="250000"/>
              </a:lnSpc>
              <a:buSzPts val="1800"/>
              <a:buChar char="❏"/>
            </a:pPr>
            <a:r>
              <a:rPr lang="en-US" sz="1400" dirty="0"/>
              <a:t>Time for cleaning the floor can be reduced</a:t>
            </a:r>
          </a:p>
          <a:p>
            <a:pPr lvl="0" indent="-342900">
              <a:lnSpc>
                <a:spcPct val="250000"/>
              </a:lnSpc>
              <a:buSzPts val="1800"/>
              <a:buChar char="❏"/>
            </a:pPr>
            <a:r>
              <a:rPr lang="en-US" sz="1400" dirty="0"/>
              <a:t>This project will reduce the physical work of the person.</a:t>
            </a:r>
          </a:p>
          <a:p>
            <a:pPr lvl="0" indent="-342900">
              <a:lnSpc>
                <a:spcPct val="250000"/>
              </a:lnSpc>
              <a:buSzPts val="1800"/>
              <a:buChar char="❏"/>
            </a:pPr>
            <a:r>
              <a:rPr lang="en-US" sz="1400" dirty="0"/>
              <a:t>Until the robot is turn off, they can repeat the same task continuously.</a:t>
            </a:r>
          </a:p>
          <a:p>
            <a:pPr lvl="0" indent="-342900">
              <a:lnSpc>
                <a:spcPct val="250000"/>
              </a:lnSpc>
              <a:buSzPts val="1800"/>
              <a:buChar char="❏"/>
            </a:pPr>
            <a:r>
              <a:rPr lang="en-US" sz="1400" dirty="0"/>
              <a:t>The Robot can clean different surface like tiles, hardwoods etc</a:t>
            </a:r>
            <a:r>
              <a:rPr lang="en-US" sz="1400" dirty="0" smtClean="0"/>
              <a:t>.</a:t>
            </a:r>
            <a:endParaRPr lang="en-US" sz="1400" dirty="0"/>
          </a:p>
        </p:txBody>
      </p:sp>
      <p:sp>
        <p:nvSpPr>
          <p:cNvPr id="5" name="Google Shape;543;p33"/>
          <p:cNvSpPr/>
          <p:nvPr/>
        </p:nvSpPr>
        <p:spPr>
          <a:xfrm>
            <a:off x="938999" y="680064"/>
            <a:ext cx="143844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p:cNvSpPr>
            <a:spLocks noGrp="1"/>
          </p:cNvSpPr>
          <p:nvPr>
            <p:ph type="title"/>
          </p:nvPr>
        </p:nvSpPr>
        <p:spPr/>
        <p:txBody>
          <a:bodyPr/>
          <a:lstStyle/>
          <a:p>
            <a:r>
              <a:rPr lang="en-IN" dirty="0" smtClean="0"/>
              <a:t>MERITS</a:t>
            </a:r>
            <a:endParaRPr lang="en-IN" dirty="0"/>
          </a:p>
        </p:txBody>
      </p:sp>
      <p:grpSp>
        <p:nvGrpSpPr>
          <p:cNvPr id="8" name="Google Shape;688;p41"/>
          <p:cNvGrpSpPr/>
          <p:nvPr/>
        </p:nvGrpSpPr>
        <p:grpSpPr>
          <a:xfrm>
            <a:off x="7054742" y="2020504"/>
            <a:ext cx="2069992" cy="2995902"/>
            <a:chOff x="3539204" y="1481447"/>
            <a:chExt cx="2069992" cy="2995902"/>
          </a:xfrm>
        </p:grpSpPr>
        <p:sp>
          <p:nvSpPr>
            <p:cNvPr id="9" name="Google Shape;689;p41"/>
            <p:cNvSpPr/>
            <p:nvPr/>
          </p:nvSpPr>
          <p:spPr>
            <a:xfrm>
              <a:off x="4013600" y="1969396"/>
              <a:ext cx="885496" cy="334066"/>
            </a:xfrm>
            <a:custGeom>
              <a:avLst/>
              <a:gdLst/>
              <a:ahLst/>
              <a:cxnLst/>
              <a:rect l="l" t="t" r="r" b="b"/>
              <a:pathLst>
                <a:path w="14242" h="5373" extrusionOk="0">
                  <a:moveTo>
                    <a:pt x="3446" y="0"/>
                  </a:moveTo>
                  <a:lnTo>
                    <a:pt x="894" y="536"/>
                  </a:lnTo>
                  <a:lnTo>
                    <a:pt x="1" y="3458"/>
                  </a:lnTo>
                  <a:lnTo>
                    <a:pt x="562" y="4849"/>
                  </a:lnTo>
                  <a:cubicBezTo>
                    <a:pt x="562" y="4785"/>
                    <a:pt x="1200" y="4147"/>
                    <a:pt x="1200" y="4147"/>
                  </a:cubicBezTo>
                  <a:lnTo>
                    <a:pt x="1762" y="5372"/>
                  </a:lnTo>
                  <a:lnTo>
                    <a:pt x="12443" y="5079"/>
                  </a:lnTo>
                  <a:cubicBezTo>
                    <a:pt x="12443" y="5079"/>
                    <a:pt x="14242" y="4339"/>
                    <a:pt x="14089" y="4147"/>
                  </a:cubicBezTo>
                  <a:cubicBezTo>
                    <a:pt x="13950" y="3958"/>
                    <a:pt x="13166" y="1236"/>
                    <a:pt x="13059" y="1236"/>
                  </a:cubicBezTo>
                  <a:cubicBezTo>
                    <a:pt x="13058" y="1236"/>
                    <a:pt x="13056" y="1237"/>
                    <a:pt x="13055" y="1238"/>
                  </a:cubicBezTo>
                  <a:cubicBezTo>
                    <a:pt x="13053" y="1240"/>
                    <a:pt x="13042" y="1241"/>
                    <a:pt x="13025" y="1241"/>
                  </a:cubicBezTo>
                  <a:cubicBezTo>
                    <a:pt x="12435" y="1241"/>
                    <a:pt x="3446" y="0"/>
                    <a:pt x="3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41"/>
            <p:cNvSpPr/>
            <p:nvPr/>
          </p:nvSpPr>
          <p:spPr>
            <a:xfrm>
              <a:off x="3813707" y="2164501"/>
              <a:ext cx="255539" cy="330149"/>
            </a:xfrm>
            <a:custGeom>
              <a:avLst/>
              <a:gdLst/>
              <a:ahLst/>
              <a:cxnLst/>
              <a:rect l="l" t="t" r="r" b="b"/>
              <a:pathLst>
                <a:path w="4110" h="5310" extrusionOk="0">
                  <a:moveTo>
                    <a:pt x="2625" y="1"/>
                  </a:moveTo>
                  <a:cubicBezTo>
                    <a:pt x="2101" y="1"/>
                    <a:pt x="1511" y="72"/>
                    <a:pt x="1110" y="333"/>
                  </a:cubicBezTo>
                  <a:lnTo>
                    <a:pt x="0" y="3510"/>
                  </a:lnTo>
                  <a:lnTo>
                    <a:pt x="281" y="4748"/>
                  </a:lnTo>
                  <a:lnTo>
                    <a:pt x="1710" y="5310"/>
                  </a:lnTo>
                  <a:lnTo>
                    <a:pt x="2718" y="5042"/>
                  </a:lnTo>
                  <a:lnTo>
                    <a:pt x="4109" y="1941"/>
                  </a:lnTo>
                  <a:lnTo>
                    <a:pt x="3790" y="103"/>
                  </a:lnTo>
                  <a:cubicBezTo>
                    <a:pt x="3790" y="103"/>
                    <a:pt x="3255" y="1"/>
                    <a:pt x="2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1;p41"/>
            <p:cNvSpPr/>
            <p:nvPr/>
          </p:nvSpPr>
          <p:spPr>
            <a:xfrm>
              <a:off x="3858908" y="1929728"/>
              <a:ext cx="323745" cy="355454"/>
            </a:xfrm>
            <a:custGeom>
              <a:avLst/>
              <a:gdLst/>
              <a:ahLst/>
              <a:cxnLst/>
              <a:rect l="l" t="t" r="r" b="b"/>
              <a:pathLst>
                <a:path w="5207" h="5717" extrusionOk="0">
                  <a:moveTo>
                    <a:pt x="3382" y="0"/>
                  </a:moveTo>
                  <a:lnTo>
                    <a:pt x="3382" y="13"/>
                  </a:lnTo>
                  <a:cubicBezTo>
                    <a:pt x="3382" y="13"/>
                    <a:pt x="1927" y="319"/>
                    <a:pt x="983" y="727"/>
                  </a:cubicBezTo>
                  <a:cubicBezTo>
                    <a:pt x="39" y="1136"/>
                    <a:pt x="1" y="4951"/>
                    <a:pt x="1" y="4951"/>
                  </a:cubicBezTo>
                  <a:lnTo>
                    <a:pt x="2183" y="5717"/>
                  </a:lnTo>
                  <a:lnTo>
                    <a:pt x="3625" y="4262"/>
                  </a:lnTo>
                  <a:lnTo>
                    <a:pt x="5207" y="1646"/>
                  </a:lnTo>
                  <a:lnTo>
                    <a:pt x="3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41"/>
            <p:cNvSpPr/>
            <p:nvPr/>
          </p:nvSpPr>
          <p:spPr>
            <a:xfrm>
              <a:off x="3858908" y="1976484"/>
              <a:ext cx="323745" cy="308699"/>
            </a:xfrm>
            <a:custGeom>
              <a:avLst/>
              <a:gdLst/>
              <a:ahLst/>
              <a:cxnLst/>
              <a:rect l="l" t="t" r="r" b="b"/>
              <a:pathLst>
                <a:path w="5207" h="4965" extrusionOk="0">
                  <a:moveTo>
                    <a:pt x="4224" y="1"/>
                  </a:moveTo>
                  <a:cubicBezTo>
                    <a:pt x="4199" y="243"/>
                    <a:pt x="4173" y="550"/>
                    <a:pt x="4161" y="716"/>
                  </a:cubicBezTo>
                  <a:cubicBezTo>
                    <a:pt x="4161" y="716"/>
                    <a:pt x="3318" y="856"/>
                    <a:pt x="3050" y="1622"/>
                  </a:cubicBezTo>
                  <a:cubicBezTo>
                    <a:pt x="2782" y="2374"/>
                    <a:pt x="3025" y="2706"/>
                    <a:pt x="3382" y="3127"/>
                  </a:cubicBezTo>
                  <a:cubicBezTo>
                    <a:pt x="3382" y="3127"/>
                    <a:pt x="2476" y="4378"/>
                    <a:pt x="2144" y="4608"/>
                  </a:cubicBezTo>
                  <a:lnTo>
                    <a:pt x="13" y="3893"/>
                  </a:lnTo>
                  <a:cubicBezTo>
                    <a:pt x="1" y="4084"/>
                    <a:pt x="1" y="4199"/>
                    <a:pt x="1" y="4199"/>
                  </a:cubicBezTo>
                  <a:lnTo>
                    <a:pt x="2183" y="4965"/>
                  </a:lnTo>
                  <a:lnTo>
                    <a:pt x="3625" y="3510"/>
                  </a:lnTo>
                  <a:lnTo>
                    <a:pt x="5207" y="894"/>
                  </a:lnTo>
                  <a:lnTo>
                    <a:pt x="4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3;p41"/>
            <p:cNvSpPr/>
            <p:nvPr/>
          </p:nvSpPr>
          <p:spPr>
            <a:xfrm>
              <a:off x="3889871" y="4415423"/>
              <a:ext cx="512571" cy="61926"/>
            </a:xfrm>
            <a:custGeom>
              <a:avLst/>
              <a:gdLst/>
              <a:ahLst/>
              <a:cxnLst/>
              <a:rect l="l" t="t" r="r" b="b"/>
              <a:pathLst>
                <a:path w="8244" h="996" extrusionOk="0">
                  <a:moveTo>
                    <a:pt x="8244" y="0"/>
                  </a:moveTo>
                  <a:lnTo>
                    <a:pt x="0" y="651"/>
                  </a:lnTo>
                  <a:lnTo>
                    <a:pt x="166" y="944"/>
                  </a:lnTo>
                  <a:lnTo>
                    <a:pt x="281" y="830"/>
                  </a:lnTo>
                  <a:lnTo>
                    <a:pt x="434" y="996"/>
                  </a:lnTo>
                  <a:lnTo>
                    <a:pt x="587" y="830"/>
                  </a:lnTo>
                  <a:lnTo>
                    <a:pt x="753" y="996"/>
                  </a:lnTo>
                  <a:lnTo>
                    <a:pt x="906" y="830"/>
                  </a:lnTo>
                  <a:lnTo>
                    <a:pt x="1059" y="996"/>
                  </a:lnTo>
                  <a:lnTo>
                    <a:pt x="1225" y="830"/>
                  </a:lnTo>
                  <a:lnTo>
                    <a:pt x="1378" y="996"/>
                  </a:lnTo>
                  <a:lnTo>
                    <a:pt x="1532" y="830"/>
                  </a:lnTo>
                  <a:lnTo>
                    <a:pt x="1685" y="996"/>
                  </a:lnTo>
                  <a:lnTo>
                    <a:pt x="1851" y="830"/>
                  </a:lnTo>
                  <a:lnTo>
                    <a:pt x="2004" y="996"/>
                  </a:lnTo>
                  <a:lnTo>
                    <a:pt x="2157" y="830"/>
                  </a:lnTo>
                  <a:lnTo>
                    <a:pt x="2310" y="996"/>
                  </a:lnTo>
                  <a:lnTo>
                    <a:pt x="2476" y="830"/>
                  </a:lnTo>
                  <a:lnTo>
                    <a:pt x="2629" y="996"/>
                  </a:lnTo>
                  <a:lnTo>
                    <a:pt x="2782" y="830"/>
                  </a:lnTo>
                  <a:lnTo>
                    <a:pt x="2948" y="996"/>
                  </a:lnTo>
                  <a:lnTo>
                    <a:pt x="3101" y="830"/>
                  </a:lnTo>
                  <a:lnTo>
                    <a:pt x="3254" y="996"/>
                  </a:lnTo>
                  <a:lnTo>
                    <a:pt x="3420" y="830"/>
                  </a:lnTo>
                  <a:lnTo>
                    <a:pt x="3573" y="996"/>
                  </a:lnTo>
                  <a:lnTo>
                    <a:pt x="3726" y="830"/>
                  </a:lnTo>
                  <a:lnTo>
                    <a:pt x="3879" y="996"/>
                  </a:lnTo>
                  <a:lnTo>
                    <a:pt x="4045" y="830"/>
                  </a:lnTo>
                  <a:lnTo>
                    <a:pt x="4198" y="996"/>
                  </a:lnTo>
                  <a:lnTo>
                    <a:pt x="4352" y="830"/>
                  </a:lnTo>
                  <a:lnTo>
                    <a:pt x="4518" y="996"/>
                  </a:lnTo>
                  <a:lnTo>
                    <a:pt x="4671" y="830"/>
                  </a:lnTo>
                  <a:lnTo>
                    <a:pt x="4824" y="996"/>
                  </a:lnTo>
                  <a:lnTo>
                    <a:pt x="4977" y="830"/>
                  </a:lnTo>
                  <a:lnTo>
                    <a:pt x="5143" y="996"/>
                  </a:lnTo>
                  <a:lnTo>
                    <a:pt x="5296" y="830"/>
                  </a:lnTo>
                  <a:lnTo>
                    <a:pt x="5449" y="996"/>
                  </a:lnTo>
                  <a:lnTo>
                    <a:pt x="5615" y="830"/>
                  </a:lnTo>
                  <a:lnTo>
                    <a:pt x="5768" y="996"/>
                  </a:lnTo>
                  <a:lnTo>
                    <a:pt x="5921" y="830"/>
                  </a:lnTo>
                  <a:lnTo>
                    <a:pt x="6074" y="996"/>
                  </a:lnTo>
                  <a:lnTo>
                    <a:pt x="6240" y="830"/>
                  </a:lnTo>
                  <a:lnTo>
                    <a:pt x="6393" y="996"/>
                  </a:lnTo>
                  <a:lnTo>
                    <a:pt x="6546" y="830"/>
                  </a:lnTo>
                  <a:lnTo>
                    <a:pt x="6712" y="996"/>
                  </a:lnTo>
                  <a:lnTo>
                    <a:pt x="6865" y="830"/>
                  </a:lnTo>
                  <a:lnTo>
                    <a:pt x="7019" y="996"/>
                  </a:lnTo>
                  <a:lnTo>
                    <a:pt x="7172" y="830"/>
                  </a:lnTo>
                  <a:lnTo>
                    <a:pt x="7338" y="996"/>
                  </a:lnTo>
                  <a:lnTo>
                    <a:pt x="7491" y="830"/>
                  </a:lnTo>
                  <a:lnTo>
                    <a:pt x="7644" y="996"/>
                  </a:lnTo>
                  <a:lnTo>
                    <a:pt x="7810" y="830"/>
                  </a:lnTo>
                  <a:lnTo>
                    <a:pt x="7810" y="842"/>
                  </a:lnTo>
                  <a:lnTo>
                    <a:pt x="8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4;p41"/>
            <p:cNvSpPr/>
            <p:nvPr/>
          </p:nvSpPr>
          <p:spPr>
            <a:xfrm>
              <a:off x="4200871" y="2788925"/>
              <a:ext cx="225384" cy="225384"/>
            </a:xfrm>
            <a:custGeom>
              <a:avLst/>
              <a:gdLst/>
              <a:ahLst/>
              <a:cxnLst/>
              <a:rect l="l" t="t" r="r" b="b"/>
              <a:pathLst>
                <a:path w="3625" h="3625" extrusionOk="0">
                  <a:moveTo>
                    <a:pt x="1812" y="1"/>
                  </a:moveTo>
                  <a:cubicBezTo>
                    <a:pt x="817" y="1"/>
                    <a:pt x="0" y="818"/>
                    <a:pt x="0" y="1813"/>
                  </a:cubicBezTo>
                  <a:cubicBezTo>
                    <a:pt x="0" y="2821"/>
                    <a:pt x="817" y="3625"/>
                    <a:pt x="1812" y="3625"/>
                  </a:cubicBezTo>
                  <a:cubicBezTo>
                    <a:pt x="2808" y="3625"/>
                    <a:pt x="3624" y="2821"/>
                    <a:pt x="3624" y="1813"/>
                  </a:cubicBezTo>
                  <a:cubicBezTo>
                    <a:pt x="3624" y="818"/>
                    <a:pt x="2808" y="1"/>
                    <a:pt x="1812" y="1"/>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5;p41"/>
            <p:cNvSpPr/>
            <p:nvPr/>
          </p:nvSpPr>
          <p:spPr>
            <a:xfrm>
              <a:off x="4200871" y="2788925"/>
              <a:ext cx="225384" cy="225384"/>
            </a:xfrm>
            <a:custGeom>
              <a:avLst/>
              <a:gdLst/>
              <a:ahLst/>
              <a:cxnLst/>
              <a:rect l="l" t="t" r="r" b="b"/>
              <a:pathLst>
                <a:path w="3625" h="3625" extrusionOk="0">
                  <a:moveTo>
                    <a:pt x="1812" y="1"/>
                  </a:moveTo>
                  <a:cubicBezTo>
                    <a:pt x="817" y="1"/>
                    <a:pt x="0" y="818"/>
                    <a:pt x="0" y="1813"/>
                  </a:cubicBezTo>
                  <a:cubicBezTo>
                    <a:pt x="0" y="2821"/>
                    <a:pt x="817" y="3625"/>
                    <a:pt x="1812" y="3625"/>
                  </a:cubicBezTo>
                  <a:cubicBezTo>
                    <a:pt x="2808" y="3625"/>
                    <a:pt x="3624" y="2821"/>
                    <a:pt x="3624" y="1813"/>
                  </a:cubicBezTo>
                  <a:cubicBezTo>
                    <a:pt x="3624" y="818"/>
                    <a:pt x="2808" y="1"/>
                    <a:pt x="1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6;p41"/>
            <p:cNvSpPr/>
            <p:nvPr/>
          </p:nvSpPr>
          <p:spPr>
            <a:xfrm>
              <a:off x="4253222" y="2838913"/>
              <a:ext cx="126215" cy="126215"/>
            </a:xfrm>
            <a:custGeom>
              <a:avLst/>
              <a:gdLst/>
              <a:ahLst/>
              <a:cxnLst/>
              <a:rect l="l" t="t" r="r" b="b"/>
              <a:pathLst>
                <a:path w="2030" h="2030" extrusionOk="0">
                  <a:moveTo>
                    <a:pt x="1009" y="1"/>
                  </a:moveTo>
                  <a:cubicBezTo>
                    <a:pt x="460" y="1"/>
                    <a:pt x="1" y="447"/>
                    <a:pt x="1" y="1009"/>
                  </a:cubicBezTo>
                  <a:cubicBezTo>
                    <a:pt x="1" y="1570"/>
                    <a:pt x="460" y="2030"/>
                    <a:pt x="1009" y="2030"/>
                  </a:cubicBezTo>
                  <a:cubicBezTo>
                    <a:pt x="1570" y="2030"/>
                    <a:pt x="2030" y="1570"/>
                    <a:pt x="2030" y="1009"/>
                  </a:cubicBezTo>
                  <a:cubicBezTo>
                    <a:pt x="2030" y="447"/>
                    <a:pt x="157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7;p41"/>
            <p:cNvSpPr/>
            <p:nvPr/>
          </p:nvSpPr>
          <p:spPr>
            <a:xfrm>
              <a:off x="4288164" y="2860364"/>
              <a:ext cx="55584" cy="83377"/>
            </a:xfrm>
            <a:custGeom>
              <a:avLst/>
              <a:gdLst/>
              <a:ahLst/>
              <a:cxnLst/>
              <a:rect l="l" t="t" r="r" b="b"/>
              <a:pathLst>
                <a:path w="894" h="1341" extrusionOk="0">
                  <a:moveTo>
                    <a:pt x="115" y="0"/>
                  </a:moveTo>
                  <a:lnTo>
                    <a:pt x="0" y="64"/>
                  </a:lnTo>
                  <a:lnTo>
                    <a:pt x="791" y="1340"/>
                  </a:lnTo>
                  <a:lnTo>
                    <a:pt x="893" y="1276"/>
                  </a:lnTo>
                  <a:lnTo>
                    <a:pt x="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8;p41"/>
            <p:cNvSpPr/>
            <p:nvPr/>
          </p:nvSpPr>
          <p:spPr>
            <a:xfrm>
              <a:off x="4491228" y="2810189"/>
              <a:ext cx="247643" cy="225571"/>
            </a:xfrm>
            <a:custGeom>
              <a:avLst/>
              <a:gdLst/>
              <a:ahLst/>
              <a:cxnLst/>
              <a:rect l="l" t="t" r="r" b="b"/>
              <a:pathLst>
                <a:path w="3983" h="3628" extrusionOk="0">
                  <a:moveTo>
                    <a:pt x="1990" y="0"/>
                  </a:moveTo>
                  <a:cubicBezTo>
                    <a:pt x="1526" y="0"/>
                    <a:pt x="1060" y="176"/>
                    <a:pt x="703" y="527"/>
                  </a:cubicBezTo>
                  <a:cubicBezTo>
                    <a:pt x="1" y="1241"/>
                    <a:pt x="1" y="2390"/>
                    <a:pt x="703" y="3091"/>
                  </a:cubicBezTo>
                  <a:cubicBezTo>
                    <a:pt x="1060" y="3449"/>
                    <a:pt x="1526" y="3627"/>
                    <a:pt x="1990" y="3627"/>
                  </a:cubicBezTo>
                  <a:cubicBezTo>
                    <a:pt x="2454" y="3627"/>
                    <a:pt x="2917" y="3449"/>
                    <a:pt x="3268" y="3091"/>
                  </a:cubicBezTo>
                  <a:cubicBezTo>
                    <a:pt x="3982" y="2390"/>
                    <a:pt x="3982" y="1241"/>
                    <a:pt x="3268" y="527"/>
                  </a:cubicBezTo>
                  <a:cubicBezTo>
                    <a:pt x="2917" y="176"/>
                    <a:pt x="2454" y="0"/>
                    <a:pt x="1990"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9;p41"/>
            <p:cNvSpPr/>
            <p:nvPr/>
          </p:nvSpPr>
          <p:spPr>
            <a:xfrm>
              <a:off x="4491228" y="2810189"/>
              <a:ext cx="247643" cy="225571"/>
            </a:xfrm>
            <a:custGeom>
              <a:avLst/>
              <a:gdLst/>
              <a:ahLst/>
              <a:cxnLst/>
              <a:rect l="l" t="t" r="r" b="b"/>
              <a:pathLst>
                <a:path w="3983" h="3628" extrusionOk="0">
                  <a:moveTo>
                    <a:pt x="1990" y="0"/>
                  </a:moveTo>
                  <a:cubicBezTo>
                    <a:pt x="1526" y="0"/>
                    <a:pt x="1060" y="176"/>
                    <a:pt x="703" y="527"/>
                  </a:cubicBezTo>
                  <a:cubicBezTo>
                    <a:pt x="1" y="1241"/>
                    <a:pt x="1" y="2390"/>
                    <a:pt x="703" y="3091"/>
                  </a:cubicBezTo>
                  <a:cubicBezTo>
                    <a:pt x="1060" y="3449"/>
                    <a:pt x="1526" y="3627"/>
                    <a:pt x="1990" y="3627"/>
                  </a:cubicBezTo>
                  <a:cubicBezTo>
                    <a:pt x="2454" y="3627"/>
                    <a:pt x="2917" y="3449"/>
                    <a:pt x="3268" y="3091"/>
                  </a:cubicBezTo>
                  <a:cubicBezTo>
                    <a:pt x="3982" y="2390"/>
                    <a:pt x="3982" y="1241"/>
                    <a:pt x="3268" y="527"/>
                  </a:cubicBezTo>
                  <a:cubicBezTo>
                    <a:pt x="2917" y="176"/>
                    <a:pt x="2454" y="0"/>
                    <a:pt x="1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0;p41"/>
            <p:cNvSpPr/>
            <p:nvPr/>
          </p:nvSpPr>
          <p:spPr>
            <a:xfrm>
              <a:off x="4554709" y="2859556"/>
              <a:ext cx="126215" cy="126215"/>
            </a:xfrm>
            <a:custGeom>
              <a:avLst/>
              <a:gdLst/>
              <a:ahLst/>
              <a:cxnLst/>
              <a:rect l="l" t="t" r="r" b="b"/>
              <a:pathLst>
                <a:path w="2030" h="2030" extrusionOk="0">
                  <a:moveTo>
                    <a:pt x="1009" y="1"/>
                  </a:moveTo>
                  <a:cubicBezTo>
                    <a:pt x="460" y="1"/>
                    <a:pt x="1" y="460"/>
                    <a:pt x="1" y="1021"/>
                  </a:cubicBezTo>
                  <a:cubicBezTo>
                    <a:pt x="1" y="1570"/>
                    <a:pt x="460" y="2029"/>
                    <a:pt x="1009" y="2029"/>
                  </a:cubicBezTo>
                  <a:cubicBezTo>
                    <a:pt x="1570" y="2029"/>
                    <a:pt x="2030" y="1570"/>
                    <a:pt x="2030" y="1021"/>
                  </a:cubicBezTo>
                  <a:cubicBezTo>
                    <a:pt x="2030" y="460"/>
                    <a:pt x="1570"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1;p41"/>
            <p:cNvSpPr/>
            <p:nvPr/>
          </p:nvSpPr>
          <p:spPr>
            <a:xfrm>
              <a:off x="4589651" y="2881006"/>
              <a:ext cx="55584" cy="83315"/>
            </a:xfrm>
            <a:custGeom>
              <a:avLst/>
              <a:gdLst/>
              <a:ahLst/>
              <a:cxnLst/>
              <a:rect l="l" t="t" r="r" b="b"/>
              <a:pathLst>
                <a:path w="894" h="1340" extrusionOk="0">
                  <a:moveTo>
                    <a:pt x="115" y="0"/>
                  </a:moveTo>
                  <a:lnTo>
                    <a:pt x="0" y="64"/>
                  </a:lnTo>
                  <a:lnTo>
                    <a:pt x="791" y="1340"/>
                  </a:lnTo>
                  <a:lnTo>
                    <a:pt x="893" y="1276"/>
                  </a:lnTo>
                  <a:lnTo>
                    <a:pt x="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02;p41"/>
            <p:cNvSpPr/>
            <p:nvPr/>
          </p:nvSpPr>
          <p:spPr>
            <a:xfrm>
              <a:off x="4595185" y="3606961"/>
              <a:ext cx="115086" cy="115086"/>
            </a:xfrm>
            <a:custGeom>
              <a:avLst/>
              <a:gdLst/>
              <a:ahLst/>
              <a:cxnLst/>
              <a:rect l="l" t="t" r="r" b="b"/>
              <a:pathLst>
                <a:path w="1851" h="1851" extrusionOk="0">
                  <a:moveTo>
                    <a:pt x="932" y="0"/>
                  </a:moveTo>
                  <a:cubicBezTo>
                    <a:pt x="409" y="0"/>
                    <a:pt x="0" y="408"/>
                    <a:pt x="0" y="919"/>
                  </a:cubicBezTo>
                  <a:cubicBezTo>
                    <a:pt x="0" y="1442"/>
                    <a:pt x="409" y="1850"/>
                    <a:pt x="932" y="1850"/>
                  </a:cubicBezTo>
                  <a:cubicBezTo>
                    <a:pt x="1442" y="1850"/>
                    <a:pt x="1851" y="1442"/>
                    <a:pt x="1851" y="919"/>
                  </a:cubicBezTo>
                  <a:cubicBezTo>
                    <a:pt x="1851" y="408"/>
                    <a:pt x="1442" y="0"/>
                    <a:pt x="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3;p41"/>
            <p:cNvSpPr/>
            <p:nvPr/>
          </p:nvSpPr>
          <p:spPr>
            <a:xfrm>
              <a:off x="4622169" y="3632329"/>
              <a:ext cx="64289" cy="64351"/>
            </a:xfrm>
            <a:custGeom>
              <a:avLst/>
              <a:gdLst/>
              <a:ahLst/>
              <a:cxnLst/>
              <a:rect l="l" t="t" r="r" b="b"/>
              <a:pathLst>
                <a:path w="1034" h="1035" extrusionOk="0">
                  <a:moveTo>
                    <a:pt x="511" y="0"/>
                  </a:moveTo>
                  <a:cubicBezTo>
                    <a:pt x="230" y="0"/>
                    <a:pt x="0" y="230"/>
                    <a:pt x="0" y="511"/>
                  </a:cubicBezTo>
                  <a:cubicBezTo>
                    <a:pt x="0" y="804"/>
                    <a:pt x="230" y="1034"/>
                    <a:pt x="511" y="1034"/>
                  </a:cubicBezTo>
                  <a:cubicBezTo>
                    <a:pt x="804" y="1034"/>
                    <a:pt x="1034" y="804"/>
                    <a:pt x="1034" y="511"/>
                  </a:cubicBezTo>
                  <a:cubicBezTo>
                    <a:pt x="1034" y="230"/>
                    <a:pt x="804"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4;p41"/>
            <p:cNvSpPr/>
            <p:nvPr/>
          </p:nvSpPr>
          <p:spPr>
            <a:xfrm>
              <a:off x="4044563" y="3606961"/>
              <a:ext cx="115086" cy="115086"/>
            </a:xfrm>
            <a:custGeom>
              <a:avLst/>
              <a:gdLst/>
              <a:ahLst/>
              <a:cxnLst/>
              <a:rect l="l" t="t" r="r" b="b"/>
              <a:pathLst>
                <a:path w="1851" h="1851" extrusionOk="0">
                  <a:moveTo>
                    <a:pt x="919" y="0"/>
                  </a:moveTo>
                  <a:cubicBezTo>
                    <a:pt x="409" y="0"/>
                    <a:pt x="1" y="408"/>
                    <a:pt x="1" y="919"/>
                  </a:cubicBezTo>
                  <a:cubicBezTo>
                    <a:pt x="1" y="1442"/>
                    <a:pt x="409" y="1850"/>
                    <a:pt x="919" y="1850"/>
                  </a:cubicBezTo>
                  <a:cubicBezTo>
                    <a:pt x="1430" y="1850"/>
                    <a:pt x="1851" y="1442"/>
                    <a:pt x="1851" y="919"/>
                  </a:cubicBezTo>
                  <a:cubicBezTo>
                    <a:pt x="1851" y="408"/>
                    <a:pt x="1430" y="0"/>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5;p41"/>
            <p:cNvSpPr/>
            <p:nvPr/>
          </p:nvSpPr>
          <p:spPr>
            <a:xfrm>
              <a:off x="4071547" y="3632329"/>
              <a:ext cx="64351" cy="64351"/>
            </a:xfrm>
            <a:custGeom>
              <a:avLst/>
              <a:gdLst/>
              <a:ahLst/>
              <a:cxnLst/>
              <a:rect l="l" t="t" r="r" b="b"/>
              <a:pathLst>
                <a:path w="1035" h="1035" extrusionOk="0">
                  <a:moveTo>
                    <a:pt x="511" y="0"/>
                  </a:moveTo>
                  <a:cubicBezTo>
                    <a:pt x="230" y="0"/>
                    <a:pt x="0" y="230"/>
                    <a:pt x="0" y="511"/>
                  </a:cubicBezTo>
                  <a:cubicBezTo>
                    <a:pt x="0" y="804"/>
                    <a:pt x="230" y="1034"/>
                    <a:pt x="511" y="1034"/>
                  </a:cubicBezTo>
                  <a:cubicBezTo>
                    <a:pt x="792" y="1034"/>
                    <a:pt x="1034" y="804"/>
                    <a:pt x="1034" y="511"/>
                  </a:cubicBezTo>
                  <a:cubicBezTo>
                    <a:pt x="1034" y="230"/>
                    <a:pt x="792"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6;p41"/>
            <p:cNvSpPr/>
            <p:nvPr/>
          </p:nvSpPr>
          <p:spPr>
            <a:xfrm>
              <a:off x="4273864" y="2646109"/>
              <a:ext cx="395184" cy="292036"/>
            </a:xfrm>
            <a:custGeom>
              <a:avLst/>
              <a:gdLst/>
              <a:ahLst/>
              <a:cxnLst/>
              <a:rect l="l" t="t" r="r" b="b"/>
              <a:pathLst>
                <a:path w="6356" h="4697" extrusionOk="0">
                  <a:moveTo>
                    <a:pt x="5781" y="1"/>
                  </a:moveTo>
                  <a:lnTo>
                    <a:pt x="587" y="141"/>
                  </a:lnTo>
                  <a:lnTo>
                    <a:pt x="0" y="1826"/>
                  </a:lnTo>
                  <a:lnTo>
                    <a:pt x="1876" y="3000"/>
                  </a:lnTo>
                  <a:cubicBezTo>
                    <a:pt x="1876" y="3000"/>
                    <a:pt x="2642" y="4697"/>
                    <a:pt x="2859" y="4697"/>
                  </a:cubicBezTo>
                  <a:lnTo>
                    <a:pt x="4020" y="4697"/>
                  </a:lnTo>
                  <a:lnTo>
                    <a:pt x="5028" y="2808"/>
                  </a:lnTo>
                  <a:cubicBezTo>
                    <a:pt x="5028" y="2808"/>
                    <a:pt x="6342" y="2081"/>
                    <a:pt x="6342" y="2043"/>
                  </a:cubicBezTo>
                  <a:cubicBezTo>
                    <a:pt x="6355" y="2017"/>
                    <a:pt x="5781" y="1"/>
                    <a:pt x="5781" y="1"/>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7;p41"/>
            <p:cNvSpPr/>
            <p:nvPr/>
          </p:nvSpPr>
          <p:spPr>
            <a:xfrm>
              <a:off x="4273864" y="2646109"/>
              <a:ext cx="395184" cy="292036"/>
            </a:xfrm>
            <a:custGeom>
              <a:avLst/>
              <a:gdLst/>
              <a:ahLst/>
              <a:cxnLst/>
              <a:rect l="l" t="t" r="r" b="b"/>
              <a:pathLst>
                <a:path w="6356" h="4697" extrusionOk="0">
                  <a:moveTo>
                    <a:pt x="5781" y="1"/>
                  </a:moveTo>
                  <a:lnTo>
                    <a:pt x="587" y="141"/>
                  </a:lnTo>
                  <a:lnTo>
                    <a:pt x="0" y="1826"/>
                  </a:lnTo>
                  <a:lnTo>
                    <a:pt x="1876" y="3000"/>
                  </a:lnTo>
                  <a:cubicBezTo>
                    <a:pt x="1876" y="3000"/>
                    <a:pt x="2642" y="4697"/>
                    <a:pt x="2859" y="4697"/>
                  </a:cubicBezTo>
                  <a:lnTo>
                    <a:pt x="4020" y="4697"/>
                  </a:lnTo>
                  <a:lnTo>
                    <a:pt x="5028" y="2808"/>
                  </a:lnTo>
                  <a:cubicBezTo>
                    <a:pt x="5028" y="2808"/>
                    <a:pt x="6342" y="2081"/>
                    <a:pt x="6342" y="2043"/>
                  </a:cubicBezTo>
                  <a:cubicBezTo>
                    <a:pt x="6355" y="2017"/>
                    <a:pt x="5781" y="1"/>
                    <a:pt x="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8;p41"/>
            <p:cNvSpPr/>
            <p:nvPr/>
          </p:nvSpPr>
          <p:spPr>
            <a:xfrm>
              <a:off x="4273864" y="2400207"/>
              <a:ext cx="429940" cy="254731"/>
            </a:xfrm>
            <a:custGeom>
              <a:avLst/>
              <a:gdLst/>
              <a:ahLst/>
              <a:cxnLst/>
              <a:rect l="l" t="t" r="r" b="b"/>
              <a:pathLst>
                <a:path w="6915" h="4097" extrusionOk="0">
                  <a:moveTo>
                    <a:pt x="3612" y="0"/>
                  </a:moveTo>
                  <a:lnTo>
                    <a:pt x="0" y="1557"/>
                  </a:lnTo>
                  <a:lnTo>
                    <a:pt x="0" y="3280"/>
                  </a:lnTo>
                  <a:lnTo>
                    <a:pt x="2221" y="4096"/>
                  </a:lnTo>
                  <a:lnTo>
                    <a:pt x="3088" y="2999"/>
                  </a:lnTo>
                  <a:lnTo>
                    <a:pt x="4135" y="2999"/>
                  </a:lnTo>
                  <a:lnTo>
                    <a:pt x="4518" y="4096"/>
                  </a:lnTo>
                  <a:lnTo>
                    <a:pt x="6559" y="3420"/>
                  </a:lnTo>
                  <a:cubicBezTo>
                    <a:pt x="6559" y="3420"/>
                    <a:pt x="6914" y="1557"/>
                    <a:pt x="6854" y="1557"/>
                  </a:cubicBezTo>
                  <a:cubicBezTo>
                    <a:pt x="6853" y="1557"/>
                    <a:pt x="6853" y="1557"/>
                    <a:pt x="6853" y="1557"/>
                  </a:cubicBezTo>
                  <a:cubicBezTo>
                    <a:pt x="6789" y="1557"/>
                    <a:pt x="3612" y="0"/>
                    <a:pt x="3612"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9;p41"/>
            <p:cNvSpPr/>
            <p:nvPr/>
          </p:nvSpPr>
          <p:spPr>
            <a:xfrm>
              <a:off x="4282569" y="2527914"/>
              <a:ext cx="385672" cy="207167"/>
            </a:xfrm>
            <a:custGeom>
              <a:avLst/>
              <a:gdLst/>
              <a:ahLst/>
              <a:cxnLst/>
              <a:rect l="l" t="t" r="r" b="b"/>
              <a:pathLst>
                <a:path w="6203" h="3332" extrusionOk="0">
                  <a:moveTo>
                    <a:pt x="2719" y="1"/>
                  </a:moveTo>
                  <a:lnTo>
                    <a:pt x="218" y="932"/>
                  </a:lnTo>
                  <a:lnTo>
                    <a:pt x="1" y="2489"/>
                  </a:lnTo>
                  <a:lnTo>
                    <a:pt x="2438" y="3331"/>
                  </a:lnTo>
                  <a:lnTo>
                    <a:pt x="2974" y="2553"/>
                  </a:lnTo>
                  <a:lnTo>
                    <a:pt x="3765" y="2553"/>
                  </a:lnTo>
                  <a:lnTo>
                    <a:pt x="4020" y="3331"/>
                  </a:lnTo>
                  <a:lnTo>
                    <a:pt x="6088" y="2591"/>
                  </a:lnTo>
                  <a:lnTo>
                    <a:pt x="6202" y="613"/>
                  </a:lnTo>
                  <a:lnTo>
                    <a:pt x="2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0;p41"/>
            <p:cNvSpPr/>
            <p:nvPr/>
          </p:nvSpPr>
          <p:spPr>
            <a:xfrm>
              <a:off x="4273864" y="2400207"/>
              <a:ext cx="429940" cy="254731"/>
            </a:xfrm>
            <a:custGeom>
              <a:avLst/>
              <a:gdLst/>
              <a:ahLst/>
              <a:cxnLst/>
              <a:rect l="l" t="t" r="r" b="b"/>
              <a:pathLst>
                <a:path w="6915" h="4097" extrusionOk="0">
                  <a:moveTo>
                    <a:pt x="3612" y="0"/>
                  </a:moveTo>
                  <a:lnTo>
                    <a:pt x="0" y="1557"/>
                  </a:lnTo>
                  <a:lnTo>
                    <a:pt x="0" y="3280"/>
                  </a:lnTo>
                  <a:lnTo>
                    <a:pt x="2221" y="4096"/>
                  </a:lnTo>
                  <a:lnTo>
                    <a:pt x="3088" y="2999"/>
                  </a:lnTo>
                  <a:lnTo>
                    <a:pt x="4135" y="2999"/>
                  </a:lnTo>
                  <a:lnTo>
                    <a:pt x="4518" y="4096"/>
                  </a:lnTo>
                  <a:lnTo>
                    <a:pt x="6559" y="3420"/>
                  </a:lnTo>
                  <a:cubicBezTo>
                    <a:pt x="6559" y="3420"/>
                    <a:pt x="6914" y="1557"/>
                    <a:pt x="6854" y="1557"/>
                  </a:cubicBezTo>
                  <a:cubicBezTo>
                    <a:pt x="6853" y="1557"/>
                    <a:pt x="6853" y="1557"/>
                    <a:pt x="6853" y="1557"/>
                  </a:cubicBezTo>
                  <a:cubicBezTo>
                    <a:pt x="6789" y="1557"/>
                    <a:pt x="3612" y="0"/>
                    <a:pt x="3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1;p41"/>
            <p:cNvSpPr/>
            <p:nvPr/>
          </p:nvSpPr>
          <p:spPr>
            <a:xfrm>
              <a:off x="4230217" y="2249432"/>
              <a:ext cx="518166" cy="316657"/>
            </a:xfrm>
            <a:custGeom>
              <a:avLst/>
              <a:gdLst/>
              <a:ahLst/>
              <a:cxnLst/>
              <a:rect l="l" t="t" r="r" b="b"/>
              <a:pathLst>
                <a:path w="8334" h="5093" extrusionOk="0">
                  <a:moveTo>
                    <a:pt x="4007" y="1"/>
                  </a:moveTo>
                  <a:lnTo>
                    <a:pt x="1" y="2948"/>
                  </a:lnTo>
                  <a:lnTo>
                    <a:pt x="434" y="4645"/>
                  </a:lnTo>
                  <a:lnTo>
                    <a:pt x="2731" y="5092"/>
                  </a:lnTo>
                  <a:lnTo>
                    <a:pt x="3829" y="3714"/>
                  </a:lnTo>
                  <a:lnTo>
                    <a:pt x="4837" y="3714"/>
                  </a:lnTo>
                  <a:lnTo>
                    <a:pt x="5488" y="4990"/>
                  </a:lnTo>
                  <a:lnTo>
                    <a:pt x="7619" y="4697"/>
                  </a:lnTo>
                  <a:cubicBezTo>
                    <a:pt x="7619" y="4697"/>
                    <a:pt x="8333" y="1978"/>
                    <a:pt x="8206" y="1851"/>
                  </a:cubicBezTo>
                  <a:cubicBezTo>
                    <a:pt x="8078" y="1723"/>
                    <a:pt x="4007" y="1"/>
                    <a:pt x="4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12;p41"/>
            <p:cNvSpPr/>
            <p:nvPr/>
          </p:nvSpPr>
          <p:spPr>
            <a:xfrm>
              <a:off x="4561051" y="1737670"/>
              <a:ext cx="1048146" cy="394376"/>
            </a:xfrm>
            <a:custGeom>
              <a:avLst/>
              <a:gdLst/>
              <a:ahLst/>
              <a:cxnLst/>
              <a:rect l="l" t="t" r="r" b="b"/>
              <a:pathLst>
                <a:path w="16858" h="6343" extrusionOk="0">
                  <a:moveTo>
                    <a:pt x="14433" y="1"/>
                  </a:moveTo>
                  <a:cubicBezTo>
                    <a:pt x="14433" y="1"/>
                    <a:pt x="11804" y="256"/>
                    <a:pt x="11141" y="511"/>
                  </a:cubicBezTo>
                  <a:cubicBezTo>
                    <a:pt x="10563" y="734"/>
                    <a:pt x="8241" y="1305"/>
                    <a:pt x="6860" y="1305"/>
                  </a:cubicBezTo>
                  <a:cubicBezTo>
                    <a:pt x="6656" y="1305"/>
                    <a:pt x="6472" y="1292"/>
                    <a:pt x="6317" y="1264"/>
                  </a:cubicBezTo>
                  <a:cubicBezTo>
                    <a:pt x="5118" y="1047"/>
                    <a:pt x="3472" y="754"/>
                    <a:pt x="3191" y="537"/>
                  </a:cubicBezTo>
                  <a:cubicBezTo>
                    <a:pt x="3169" y="520"/>
                    <a:pt x="3131" y="512"/>
                    <a:pt x="3081" y="512"/>
                  </a:cubicBezTo>
                  <a:cubicBezTo>
                    <a:pt x="2634" y="512"/>
                    <a:pt x="1168" y="1122"/>
                    <a:pt x="435" y="1443"/>
                  </a:cubicBezTo>
                  <a:cubicBezTo>
                    <a:pt x="167" y="1545"/>
                    <a:pt x="1" y="1622"/>
                    <a:pt x="1" y="1622"/>
                  </a:cubicBezTo>
                  <a:cubicBezTo>
                    <a:pt x="1" y="1622"/>
                    <a:pt x="1073" y="3625"/>
                    <a:pt x="1966" y="4327"/>
                  </a:cubicBezTo>
                  <a:cubicBezTo>
                    <a:pt x="2846" y="5016"/>
                    <a:pt x="9622" y="6343"/>
                    <a:pt x="9622" y="6343"/>
                  </a:cubicBezTo>
                  <a:cubicBezTo>
                    <a:pt x="9622" y="6343"/>
                    <a:pt x="9980" y="5896"/>
                    <a:pt x="10133" y="5743"/>
                  </a:cubicBezTo>
                  <a:cubicBezTo>
                    <a:pt x="10286" y="5590"/>
                    <a:pt x="10133" y="5590"/>
                    <a:pt x="10260" y="5054"/>
                  </a:cubicBezTo>
                  <a:cubicBezTo>
                    <a:pt x="10388" y="4505"/>
                    <a:pt x="10605" y="4505"/>
                    <a:pt x="10605" y="4505"/>
                  </a:cubicBezTo>
                  <a:lnTo>
                    <a:pt x="11396" y="4505"/>
                  </a:lnTo>
                  <a:cubicBezTo>
                    <a:pt x="11651" y="4505"/>
                    <a:pt x="11396" y="4505"/>
                    <a:pt x="11332" y="4416"/>
                  </a:cubicBezTo>
                  <a:cubicBezTo>
                    <a:pt x="11268" y="4327"/>
                    <a:pt x="12021" y="3561"/>
                    <a:pt x="12021" y="3561"/>
                  </a:cubicBezTo>
                  <a:cubicBezTo>
                    <a:pt x="11993" y="3552"/>
                    <a:pt x="11945" y="3548"/>
                    <a:pt x="11885" y="3548"/>
                  </a:cubicBezTo>
                  <a:cubicBezTo>
                    <a:pt x="11649" y="3548"/>
                    <a:pt x="11215" y="3606"/>
                    <a:pt x="10909" y="3606"/>
                  </a:cubicBezTo>
                  <a:cubicBezTo>
                    <a:pt x="10773" y="3606"/>
                    <a:pt x="10662" y="3595"/>
                    <a:pt x="10605" y="3561"/>
                  </a:cubicBezTo>
                  <a:cubicBezTo>
                    <a:pt x="10579" y="3548"/>
                    <a:pt x="10567" y="3536"/>
                    <a:pt x="10567" y="3523"/>
                  </a:cubicBezTo>
                  <a:cubicBezTo>
                    <a:pt x="10516" y="3331"/>
                    <a:pt x="11128" y="2834"/>
                    <a:pt x="11230" y="2745"/>
                  </a:cubicBezTo>
                  <a:cubicBezTo>
                    <a:pt x="11339" y="2668"/>
                    <a:pt x="12120" y="2471"/>
                    <a:pt x="12503" y="2471"/>
                  </a:cubicBezTo>
                  <a:cubicBezTo>
                    <a:pt x="12569" y="2471"/>
                    <a:pt x="12622" y="2476"/>
                    <a:pt x="12659" y="2489"/>
                  </a:cubicBezTo>
                  <a:cubicBezTo>
                    <a:pt x="12915" y="2579"/>
                    <a:pt x="13795" y="3102"/>
                    <a:pt x="13795" y="3102"/>
                  </a:cubicBezTo>
                  <a:lnTo>
                    <a:pt x="13821" y="2489"/>
                  </a:lnTo>
                  <a:lnTo>
                    <a:pt x="14433" y="1864"/>
                  </a:lnTo>
                  <a:lnTo>
                    <a:pt x="13986" y="1864"/>
                  </a:lnTo>
                  <a:lnTo>
                    <a:pt x="13859" y="1392"/>
                  </a:lnTo>
                  <a:cubicBezTo>
                    <a:pt x="13859" y="1392"/>
                    <a:pt x="14076" y="1098"/>
                    <a:pt x="14650" y="1073"/>
                  </a:cubicBezTo>
                  <a:cubicBezTo>
                    <a:pt x="14674" y="1071"/>
                    <a:pt x="14698" y="1070"/>
                    <a:pt x="14722" y="1070"/>
                  </a:cubicBezTo>
                  <a:cubicBezTo>
                    <a:pt x="15233" y="1070"/>
                    <a:pt x="15467" y="1456"/>
                    <a:pt x="15467" y="1456"/>
                  </a:cubicBezTo>
                  <a:cubicBezTo>
                    <a:pt x="15467" y="1456"/>
                    <a:pt x="15531" y="920"/>
                    <a:pt x="15531" y="818"/>
                  </a:cubicBezTo>
                  <a:cubicBezTo>
                    <a:pt x="15531" y="716"/>
                    <a:pt x="16858" y="320"/>
                    <a:pt x="16858" y="320"/>
                  </a:cubicBezTo>
                  <a:lnTo>
                    <a:pt x="16845" y="320"/>
                  </a:lnTo>
                  <a:lnTo>
                    <a:pt x="144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13;p41"/>
            <p:cNvSpPr/>
            <p:nvPr/>
          </p:nvSpPr>
          <p:spPr>
            <a:xfrm>
              <a:off x="4561051" y="1827140"/>
              <a:ext cx="747468" cy="304906"/>
            </a:xfrm>
            <a:custGeom>
              <a:avLst/>
              <a:gdLst/>
              <a:ahLst/>
              <a:cxnLst/>
              <a:rect l="l" t="t" r="r" b="b"/>
              <a:pathLst>
                <a:path w="12022" h="4904" extrusionOk="0">
                  <a:moveTo>
                    <a:pt x="989" y="0"/>
                  </a:moveTo>
                  <a:cubicBezTo>
                    <a:pt x="656" y="0"/>
                    <a:pt x="435" y="4"/>
                    <a:pt x="435" y="4"/>
                  </a:cubicBezTo>
                  <a:cubicBezTo>
                    <a:pt x="167" y="106"/>
                    <a:pt x="1" y="183"/>
                    <a:pt x="1" y="183"/>
                  </a:cubicBezTo>
                  <a:cubicBezTo>
                    <a:pt x="1" y="183"/>
                    <a:pt x="1073" y="2186"/>
                    <a:pt x="1966" y="2888"/>
                  </a:cubicBezTo>
                  <a:cubicBezTo>
                    <a:pt x="2846" y="3577"/>
                    <a:pt x="9622" y="4904"/>
                    <a:pt x="9622" y="4904"/>
                  </a:cubicBezTo>
                  <a:cubicBezTo>
                    <a:pt x="9622" y="4904"/>
                    <a:pt x="9980" y="4457"/>
                    <a:pt x="10133" y="4304"/>
                  </a:cubicBezTo>
                  <a:cubicBezTo>
                    <a:pt x="10286" y="4151"/>
                    <a:pt x="10133" y="4151"/>
                    <a:pt x="10260" y="3615"/>
                  </a:cubicBezTo>
                  <a:cubicBezTo>
                    <a:pt x="10388" y="3066"/>
                    <a:pt x="10605" y="3066"/>
                    <a:pt x="10605" y="3066"/>
                  </a:cubicBezTo>
                  <a:lnTo>
                    <a:pt x="11396" y="3066"/>
                  </a:lnTo>
                  <a:cubicBezTo>
                    <a:pt x="11651" y="3066"/>
                    <a:pt x="11396" y="3066"/>
                    <a:pt x="11332" y="2977"/>
                  </a:cubicBezTo>
                  <a:cubicBezTo>
                    <a:pt x="11268" y="2888"/>
                    <a:pt x="12021" y="2122"/>
                    <a:pt x="12021" y="2122"/>
                  </a:cubicBezTo>
                  <a:cubicBezTo>
                    <a:pt x="11993" y="2113"/>
                    <a:pt x="11945" y="2109"/>
                    <a:pt x="11885" y="2109"/>
                  </a:cubicBezTo>
                  <a:cubicBezTo>
                    <a:pt x="11649" y="2109"/>
                    <a:pt x="11215" y="2167"/>
                    <a:pt x="10909" y="2167"/>
                  </a:cubicBezTo>
                  <a:cubicBezTo>
                    <a:pt x="10773" y="2167"/>
                    <a:pt x="10662" y="2156"/>
                    <a:pt x="10605" y="2122"/>
                  </a:cubicBezTo>
                  <a:cubicBezTo>
                    <a:pt x="10579" y="2109"/>
                    <a:pt x="10567" y="2097"/>
                    <a:pt x="10567" y="2084"/>
                  </a:cubicBezTo>
                  <a:cubicBezTo>
                    <a:pt x="9163" y="2046"/>
                    <a:pt x="7683" y="1995"/>
                    <a:pt x="7415" y="1931"/>
                  </a:cubicBezTo>
                  <a:cubicBezTo>
                    <a:pt x="6879" y="1816"/>
                    <a:pt x="4544" y="489"/>
                    <a:pt x="3944" y="221"/>
                  </a:cubicBezTo>
                  <a:cubicBezTo>
                    <a:pt x="3510" y="27"/>
                    <a:pt x="1864" y="0"/>
                    <a:pt x="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14;p41"/>
            <p:cNvSpPr/>
            <p:nvPr/>
          </p:nvSpPr>
          <p:spPr>
            <a:xfrm>
              <a:off x="5031529" y="3151529"/>
              <a:ext cx="96060" cy="188888"/>
            </a:xfrm>
            <a:custGeom>
              <a:avLst/>
              <a:gdLst/>
              <a:ahLst/>
              <a:cxnLst/>
              <a:rect l="l" t="t" r="r" b="b"/>
              <a:pathLst>
                <a:path w="1545" h="3038" extrusionOk="0">
                  <a:moveTo>
                    <a:pt x="345" y="0"/>
                  </a:moveTo>
                  <a:lnTo>
                    <a:pt x="1" y="1723"/>
                  </a:lnTo>
                  <a:lnTo>
                    <a:pt x="1137" y="3037"/>
                  </a:lnTo>
                  <a:lnTo>
                    <a:pt x="1443" y="2846"/>
                  </a:lnTo>
                  <a:lnTo>
                    <a:pt x="1137" y="2183"/>
                  </a:lnTo>
                  <a:lnTo>
                    <a:pt x="1545" y="434"/>
                  </a:lnTo>
                  <a:lnTo>
                    <a:pt x="3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15;p41"/>
            <p:cNvSpPr/>
            <p:nvPr/>
          </p:nvSpPr>
          <p:spPr>
            <a:xfrm>
              <a:off x="5229929" y="3108691"/>
              <a:ext cx="133303" cy="211892"/>
            </a:xfrm>
            <a:custGeom>
              <a:avLst/>
              <a:gdLst/>
              <a:ahLst/>
              <a:cxnLst/>
              <a:rect l="l" t="t" r="r" b="b"/>
              <a:pathLst>
                <a:path w="2144" h="3408" extrusionOk="0">
                  <a:moveTo>
                    <a:pt x="1174" y="0"/>
                  </a:moveTo>
                  <a:lnTo>
                    <a:pt x="0" y="1072"/>
                  </a:lnTo>
                  <a:lnTo>
                    <a:pt x="1110" y="1800"/>
                  </a:lnTo>
                  <a:lnTo>
                    <a:pt x="957" y="3407"/>
                  </a:lnTo>
                  <a:lnTo>
                    <a:pt x="1302" y="3407"/>
                  </a:lnTo>
                  <a:lnTo>
                    <a:pt x="2144" y="1787"/>
                  </a:lnTo>
                  <a:lnTo>
                    <a:pt x="11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6;p41"/>
            <p:cNvSpPr/>
            <p:nvPr/>
          </p:nvSpPr>
          <p:spPr>
            <a:xfrm>
              <a:off x="4975198" y="2422403"/>
              <a:ext cx="113532" cy="115894"/>
            </a:xfrm>
            <a:custGeom>
              <a:avLst/>
              <a:gdLst/>
              <a:ahLst/>
              <a:cxnLst/>
              <a:rect l="l" t="t" r="r" b="b"/>
              <a:pathLst>
                <a:path w="1826" h="1864" extrusionOk="0">
                  <a:moveTo>
                    <a:pt x="1264" y="0"/>
                  </a:moveTo>
                  <a:lnTo>
                    <a:pt x="1" y="536"/>
                  </a:lnTo>
                  <a:lnTo>
                    <a:pt x="562" y="1863"/>
                  </a:lnTo>
                  <a:lnTo>
                    <a:pt x="1826" y="1366"/>
                  </a:lnTo>
                  <a:lnTo>
                    <a:pt x="1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7;p41"/>
            <p:cNvSpPr/>
            <p:nvPr/>
          </p:nvSpPr>
          <p:spPr>
            <a:xfrm>
              <a:off x="4833191" y="2164501"/>
              <a:ext cx="255539" cy="330149"/>
            </a:xfrm>
            <a:custGeom>
              <a:avLst/>
              <a:gdLst/>
              <a:ahLst/>
              <a:cxnLst/>
              <a:rect l="l" t="t" r="r" b="b"/>
              <a:pathLst>
                <a:path w="4110" h="5310" extrusionOk="0">
                  <a:moveTo>
                    <a:pt x="1492" y="1"/>
                  </a:moveTo>
                  <a:cubicBezTo>
                    <a:pt x="864" y="1"/>
                    <a:pt x="332" y="103"/>
                    <a:pt x="332" y="103"/>
                  </a:cubicBezTo>
                  <a:lnTo>
                    <a:pt x="1" y="1941"/>
                  </a:lnTo>
                  <a:lnTo>
                    <a:pt x="1404" y="5042"/>
                  </a:lnTo>
                  <a:lnTo>
                    <a:pt x="2412" y="5310"/>
                  </a:lnTo>
                  <a:lnTo>
                    <a:pt x="3829" y="4748"/>
                  </a:lnTo>
                  <a:lnTo>
                    <a:pt x="4110" y="3510"/>
                  </a:lnTo>
                  <a:lnTo>
                    <a:pt x="3012" y="333"/>
                  </a:lnTo>
                  <a:cubicBezTo>
                    <a:pt x="2606" y="72"/>
                    <a:pt x="2016" y="1"/>
                    <a:pt x="1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18;p41"/>
            <p:cNvSpPr/>
            <p:nvPr/>
          </p:nvSpPr>
          <p:spPr>
            <a:xfrm>
              <a:off x="4719721" y="1929728"/>
              <a:ext cx="323807" cy="355454"/>
            </a:xfrm>
            <a:custGeom>
              <a:avLst/>
              <a:gdLst/>
              <a:ahLst/>
              <a:cxnLst/>
              <a:rect l="l" t="t" r="r" b="b"/>
              <a:pathLst>
                <a:path w="5208" h="5717" extrusionOk="0">
                  <a:moveTo>
                    <a:pt x="1826" y="0"/>
                  </a:moveTo>
                  <a:lnTo>
                    <a:pt x="1" y="1646"/>
                  </a:lnTo>
                  <a:lnTo>
                    <a:pt x="1583" y="4262"/>
                  </a:lnTo>
                  <a:lnTo>
                    <a:pt x="3038" y="5717"/>
                  </a:lnTo>
                  <a:lnTo>
                    <a:pt x="5207" y="4951"/>
                  </a:lnTo>
                  <a:cubicBezTo>
                    <a:pt x="5207" y="4951"/>
                    <a:pt x="5182" y="1136"/>
                    <a:pt x="4237" y="727"/>
                  </a:cubicBezTo>
                  <a:cubicBezTo>
                    <a:pt x="3293" y="319"/>
                    <a:pt x="1838" y="13"/>
                    <a:pt x="1838" y="13"/>
                  </a:cubicBezTo>
                  <a:lnTo>
                    <a:pt x="18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19;p41"/>
            <p:cNvSpPr/>
            <p:nvPr/>
          </p:nvSpPr>
          <p:spPr>
            <a:xfrm>
              <a:off x="4720529" y="1976484"/>
              <a:ext cx="323807" cy="308699"/>
            </a:xfrm>
            <a:custGeom>
              <a:avLst/>
              <a:gdLst/>
              <a:ahLst/>
              <a:cxnLst/>
              <a:rect l="l" t="t" r="r" b="b"/>
              <a:pathLst>
                <a:path w="5208" h="4965" extrusionOk="0">
                  <a:moveTo>
                    <a:pt x="983" y="1"/>
                  </a:moveTo>
                  <a:lnTo>
                    <a:pt x="1" y="894"/>
                  </a:lnTo>
                  <a:lnTo>
                    <a:pt x="1570" y="3510"/>
                  </a:lnTo>
                  <a:lnTo>
                    <a:pt x="3025" y="4965"/>
                  </a:lnTo>
                  <a:lnTo>
                    <a:pt x="5207" y="4199"/>
                  </a:lnTo>
                  <a:cubicBezTo>
                    <a:pt x="5207" y="4199"/>
                    <a:pt x="5207" y="4084"/>
                    <a:pt x="5194" y="3893"/>
                  </a:cubicBezTo>
                  <a:lnTo>
                    <a:pt x="3050" y="4608"/>
                  </a:lnTo>
                  <a:cubicBezTo>
                    <a:pt x="2719" y="4378"/>
                    <a:pt x="1825" y="3127"/>
                    <a:pt x="1825" y="3127"/>
                  </a:cubicBezTo>
                  <a:cubicBezTo>
                    <a:pt x="2170" y="2706"/>
                    <a:pt x="2425" y="2374"/>
                    <a:pt x="2144" y="1622"/>
                  </a:cubicBezTo>
                  <a:cubicBezTo>
                    <a:pt x="1876" y="856"/>
                    <a:pt x="1034" y="716"/>
                    <a:pt x="1034" y="716"/>
                  </a:cubicBezTo>
                  <a:cubicBezTo>
                    <a:pt x="1034" y="550"/>
                    <a:pt x="1009" y="243"/>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0;p41"/>
            <p:cNvSpPr/>
            <p:nvPr/>
          </p:nvSpPr>
          <p:spPr>
            <a:xfrm>
              <a:off x="4960960" y="2496702"/>
              <a:ext cx="357879" cy="723655"/>
            </a:xfrm>
            <a:custGeom>
              <a:avLst/>
              <a:gdLst/>
              <a:ahLst/>
              <a:cxnLst/>
              <a:rect l="l" t="t" r="r" b="b"/>
              <a:pathLst>
                <a:path w="5756" h="11639" extrusionOk="0">
                  <a:moveTo>
                    <a:pt x="1989" y="1"/>
                  </a:moveTo>
                  <a:cubicBezTo>
                    <a:pt x="1700" y="1"/>
                    <a:pt x="1400" y="43"/>
                    <a:pt x="1149" y="171"/>
                  </a:cubicBezTo>
                  <a:cubicBezTo>
                    <a:pt x="383" y="541"/>
                    <a:pt x="0" y="1255"/>
                    <a:pt x="0" y="1255"/>
                  </a:cubicBezTo>
                  <a:lnTo>
                    <a:pt x="1340" y="10698"/>
                  </a:lnTo>
                  <a:cubicBezTo>
                    <a:pt x="1340" y="10698"/>
                    <a:pt x="1902" y="11639"/>
                    <a:pt x="3276" y="11639"/>
                  </a:cubicBezTo>
                  <a:cubicBezTo>
                    <a:pt x="3351" y="11639"/>
                    <a:pt x="3429" y="11636"/>
                    <a:pt x="3509" y="11630"/>
                  </a:cubicBezTo>
                  <a:cubicBezTo>
                    <a:pt x="5053" y="11515"/>
                    <a:pt x="5755" y="9754"/>
                    <a:pt x="5755" y="9754"/>
                  </a:cubicBezTo>
                  <a:cubicBezTo>
                    <a:pt x="5755" y="9754"/>
                    <a:pt x="3726" y="1141"/>
                    <a:pt x="3101" y="171"/>
                  </a:cubicBezTo>
                  <a:cubicBezTo>
                    <a:pt x="3101" y="171"/>
                    <a:pt x="2568" y="1"/>
                    <a:pt x="1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1;p41"/>
            <p:cNvSpPr/>
            <p:nvPr/>
          </p:nvSpPr>
          <p:spPr>
            <a:xfrm>
              <a:off x="5120439" y="3091220"/>
              <a:ext cx="109552" cy="243664"/>
            </a:xfrm>
            <a:custGeom>
              <a:avLst/>
              <a:gdLst/>
              <a:ahLst/>
              <a:cxnLst/>
              <a:rect l="l" t="t" r="r" b="b"/>
              <a:pathLst>
                <a:path w="1762" h="3919" extrusionOk="0">
                  <a:moveTo>
                    <a:pt x="1519" y="1"/>
                  </a:moveTo>
                  <a:lnTo>
                    <a:pt x="0" y="281"/>
                  </a:lnTo>
                  <a:lnTo>
                    <a:pt x="536" y="2591"/>
                  </a:lnTo>
                  <a:lnTo>
                    <a:pt x="498" y="3918"/>
                  </a:lnTo>
                  <a:lnTo>
                    <a:pt x="1034" y="3918"/>
                  </a:lnTo>
                  <a:lnTo>
                    <a:pt x="1761" y="2425"/>
                  </a:lnTo>
                  <a:lnTo>
                    <a:pt x="1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22;p41"/>
            <p:cNvSpPr/>
            <p:nvPr/>
          </p:nvSpPr>
          <p:spPr>
            <a:xfrm>
              <a:off x="4102510" y="1974930"/>
              <a:ext cx="752939" cy="505421"/>
            </a:xfrm>
            <a:custGeom>
              <a:avLst/>
              <a:gdLst/>
              <a:ahLst/>
              <a:cxnLst/>
              <a:rect l="l" t="t" r="r" b="b"/>
              <a:pathLst>
                <a:path w="12110" h="8129" extrusionOk="0">
                  <a:moveTo>
                    <a:pt x="10719" y="0"/>
                  </a:moveTo>
                  <a:lnTo>
                    <a:pt x="689" y="370"/>
                  </a:lnTo>
                  <a:lnTo>
                    <a:pt x="319" y="2527"/>
                  </a:lnTo>
                  <a:lnTo>
                    <a:pt x="0" y="5704"/>
                  </a:lnTo>
                  <a:lnTo>
                    <a:pt x="1684" y="8129"/>
                  </a:lnTo>
                  <a:lnTo>
                    <a:pt x="3650" y="8129"/>
                  </a:lnTo>
                  <a:lnTo>
                    <a:pt x="5181" y="6138"/>
                  </a:lnTo>
                  <a:lnTo>
                    <a:pt x="7376" y="6138"/>
                  </a:lnTo>
                  <a:lnTo>
                    <a:pt x="8575" y="8129"/>
                  </a:lnTo>
                  <a:lnTo>
                    <a:pt x="10770" y="8129"/>
                  </a:lnTo>
                  <a:lnTo>
                    <a:pt x="12110" y="5322"/>
                  </a:lnTo>
                  <a:lnTo>
                    <a:pt x="10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23;p41"/>
            <p:cNvSpPr/>
            <p:nvPr/>
          </p:nvSpPr>
          <p:spPr>
            <a:xfrm>
              <a:off x="3775594" y="3151529"/>
              <a:ext cx="96060" cy="188888"/>
            </a:xfrm>
            <a:custGeom>
              <a:avLst/>
              <a:gdLst/>
              <a:ahLst/>
              <a:cxnLst/>
              <a:rect l="l" t="t" r="r" b="b"/>
              <a:pathLst>
                <a:path w="1545" h="3038" extrusionOk="0">
                  <a:moveTo>
                    <a:pt x="1200" y="0"/>
                  </a:moveTo>
                  <a:lnTo>
                    <a:pt x="1" y="434"/>
                  </a:lnTo>
                  <a:lnTo>
                    <a:pt x="396" y="2183"/>
                  </a:lnTo>
                  <a:lnTo>
                    <a:pt x="103" y="2846"/>
                  </a:lnTo>
                  <a:lnTo>
                    <a:pt x="409" y="3037"/>
                  </a:lnTo>
                  <a:lnTo>
                    <a:pt x="1545" y="1723"/>
                  </a:lnTo>
                  <a:lnTo>
                    <a:pt x="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24;p41"/>
            <p:cNvSpPr/>
            <p:nvPr/>
          </p:nvSpPr>
          <p:spPr>
            <a:xfrm>
              <a:off x="3539204" y="3108691"/>
              <a:ext cx="133303" cy="211892"/>
            </a:xfrm>
            <a:custGeom>
              <a:avLst/>
              <a:gdLst/>
              <a:ahLst/>
              <a:cxnLst/>
              <a:rect l="l" t="t" r="r" b="b"/>
              <a:pathLst>
                <a:path w="2144" h="3408" extrusionOk="0">
                  <a:moveTo>
                    <a:pt x="983" y="0"/>
                  </a:moveTo>
                  <a:lnTo>
                    <a:pt x="0" y="1787"/>
                  </a:lnTo>
                  <a:lnTo>
                    <a:pt x="855" y="3407"/>
                  </a:lnTo>
                  <a:lnTo>
                    <a:pt x="1200" y="3407"/>
                  </a:lnTo>
                  <a:lnTo>
                    <a:pt x="1046" y="1800"/>
                  </a:lnTo>
                  <a:lnTo>
                    <a:pt x="2144" y="1072"/>
                  </a:lnTo>
                  <a:lnTo>
                    <a:pt x="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5;p41"/>
            <p:cNvSpPr/>
            <p:nvPr/>
          </p:nvSpPr>
          <p:spPr>
            <a:xfrm>
              <a:off x="3813707" y="2422403"/>
              <a:ext cx="113469" cy="115894"/>
            </a:xfrm>
            <a:custGeom>
              <a:avLst/>
              <a:gdLst/>
              <a:ahLst/>
              <a:cxnLst/>
              <a:rect l="l" t="t" r="r" b="b"/>
              <a:pathLst>
                <a:path w="1825" h="1864" extrusionOk="0">
                  <a:moveTo>
                    <a:pt x="574" y="0"/>
                  </a:moveTo>
                  <a:lnTo>
                    <a:pt x="0" y="1366"/>
                  </a:lnTo>
                  <a:lnTo>
                    <a:pt x="1264" y="1863"/>
                  </a:lnTo>
                  <a:lnTo>
                    <a:pt x="1825" y="536"/>
                  </a:lnTo>
                  <a:lnTo>
                    <a:pt x="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6;p41"/>
            <p:cNvSpPr/>
            <p:nvPr/>
          </p:nvSpPr>
          <p:spPr>
            <a:xfrm>
              <a:off x="3584406" y="2496702"/>
              <a:ext cx="357071" cy="723655"/>
            </a:xfrm>
            <a:custGeom>
              <a:avLst/>
              <a:gdLst/>
              <a:ahLst/>
              <a:cxnLst/>
              <a:rect l="l" t="t" r="r" b="b"/>
              <a:pathLst>
                <a:path w="5743" h="11639" extrusionOk="0">
                  <a:moveTo>
                    <a:pt x="3766" y="1"/>
                  </a:moveTo>
                  <a:cubicBezTo>
                    <a:pt x="3188" y="1"/>
                    <a:pt x="2655" y="171"/>
                    <a:pt x="2655" y="171"/>
                  </a:cubicBezTo>
                  <a:cubicBezTo>
                    <a:pt x="2017" y="1141"/>
                    <a:pt x="0" y="9754"/>
                    <a:pt x="0" y="9754"/>
                  </a:cubicBezTo>
                  <a:cubicBezTo>
                    <a:pt x="0" y="9754"/>
                    <a:pt x="689" y="11515"/>
                    <a:pt x="2233" y="11630"/>
                  </a:cubicBezTo>
                  <a:cubicBezTo>
                    <a:pt x="2314" y="11636"/>
                    <a:pt x="2393" y="11639"/>
                    <a:pt x="2469" y="11639"/>
                  </a:cubicBezTo>
                  <a:cubicBezTo>
                    <a:pt x="3854" y="11639"/>
                    <a:pt x="4416" y="10698"/>
                    <a:pt x="4416" y="10698"/>
                  </a:cubicBezTo>
                  <a:lnTo>
                    <a:pt x="5743" y="1255"/>
                  </a:lnTo>
                  <a:cubicBezTo>
                    <a:pt x="5743" y="1255"/>
                    <a:pt x="5360" y="541"/>
                    <a:pt x="4607" y="171"/>
                  </a:cubicBezTo>
                  <a:cubicBezTo>
                    <a:pt x="4356" y="43"/>
                    <a:pt x="4055" y="1"/>
                    <a:pt x="3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7;p41"/>
            <p:cNvSpPr/>
            <p:nvPr/>
          </p:nvSpPr>
          <p:spPr>
            <a:xfrm>
              <a:off x="3672445" y="3091220"/>
              <a:ext cx="110361" cy="243664"/>
            </a:xfrm>
            <a:custGeom>
              <a:avLst/>
              <a:gdLst/>
              <a:ahLst/>
              <a:cxnLst/>
              <a:rect l="l" t="t" r="r" b="b"/>
              <a:pathLst>
                <a:path w="1775" h="3919" extrusionOk="0">
                  <a:moveTo>
                    <a:pt x="256" y="1"/>
                  </a:moveTo>
                  <a:lnTo>
                    <a:pt x="1" y="2425"/>
                  </a:lnTo>
                  <a:lnTo>
                    <a:pt x="728" y="3918"/>
                  </a:lnTo>
                  <a:lnTo>
                    <a:pt x="1264" y="3918"/>
                  </a:lnTo>
                  <a:lnTo>
                    <a:pt x="1239" y="2591"/>
                  </a:lnTo>
                  <a:lnTo>
                    <a:pt x="1775" y="281"/>
                  </a:lnTo>
                  <a:lnTo>
                    <a:pt x="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8;p41"/>
            <p:cNvSpPr/>
            <p:nvPr/>
          </p:nvSpPr>
          <p:spPr>
            <a:xfrm>
              <a:off x="4307998" y="1694831"/>
              <a:ext cx="287249" cy="264306"/>
            </a:xfrm>
            <a:custGeom>
              <a:avLst/>
              <a:gdLst/>
              <a:ahLst/>
              <a:cxnLst/>
              <a:rect l="l" t="t" r="r" b="b"/>
              <a:pathLst>
                <a:path w="4620" h="4251" extrusionOk="0">
                  <a:moveTo>
                    <a:pt x="3331" y="1"/>
                  </a:moveTo>
                  <a:lnTo>
                    <a:pt x="523" y="358"/>
                  </a:lnTo>
                  <a:lnTo>
                    <a:pt x="0" y="2834"/>
                  </a:lnTo>
                  <a:lnTo>
                    <a:pt x="2846" y="4250"/>
                  </a:lnTo>
                  <a:lnTo>
                    <a:pt x="4619" y="2591"/>
                  </a:lnTo>
                  <a:lnTo>
                    <a:pt x="4135" y="1953"/>
                  </a:lnTo>
                  <a:lnTo>
                    <a:pt x="3790" y="1953"/>
                  </a:lnTo>
                  <a:lnTo>
                    <a:pt x="3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9;p41"/>
            <p:cNvSpPr/>
            <p:nvPr/>
          </p:nvSpPr>
          <p:spPr>
            <a:xfrm>
              <a:off x="4069184" y="1826580"/>
              <a:ext cx="729188" cy="387848"/>
            </a:xfrm>
            <a:custGeom>
              <a:avLst/>
              <a:gdLst/>
              <a:ahLst/>
              <a:cxnLst/>
              <a:rect l="l" t="t" r="r" b="b"/>
              <a:pathLst>
                <a:path w="11728" h="6238" extrusionOk="0">
                  <a:moveTo>
                    <a:pt x="0" y="1659"/>
                  </a:moveTo>
                  <a:lnTo>
                    <a:pt x="0" y="1672"/>
                  </a:lnTo>
                  <a:cubicBezTo>
                    <a:pt x="0" y="1672"/>
                    <a:pt x="1" y="1670"/>
                    <a:pt x="4" y="1667"/>
                  </a:cubicBezTo>
                  <a:lnTo>
                    <a:pt x="4" y="1667"/>
                  </a:lnTo>
                  <a:cubicBezTo>
                    <a:pt x="3" y="1664"/>
                    <a:pt x="1" y="1662"/>
                    <a:pt x="0" y="1659"/>
                  </a:cubicBezTo>
                  <a:close/>
                  <a:moveTo>
                    <a:pt x="8869" y="0"/>
                  </a:moveTo>
                  <a:cubicBezTo>
                    <a:pt x="8869" y="0"/>
                    <a:pt x="7070" y="1468"/>
                    <a:pt x="6534" y="1506"/>
                  </a:cubicBezTo>
                  <a:cubicBezTo>
                    <a:pt x="6526" y="1506"/>
                    <a:pt x="6518" y="1507"/>
                    <a:pt x="6509" y="1507"/>
                  </a:cubicBezTo>
                  <a:cubicBezTo>
                    <a:pt x="5915" y="1507"/>
                    <a:pt x="3063" y="217"/>
                    <a:pt x="3063" y="217"/>
                  </a:cubicBezTo>
                  <a:lnTo>
                    <a:pt x="2820" y="434"/>
                  </a:lnTo>
                  <a:lnTo>
                    <a:pt x="2820" y="625"/>
                  </a:lnTo>
                  <a:lnTo>
                    <a:pt x="1672" y="804"/>
                  </a:lnTo>
                  <a:cubicBezTo>
                    <a:pt x="1672" y="804"/>
                    <a:pt x="1417" y="793"/>
                    <a:pt x="1182" y="793"/>
                  </a:cubicBezTo>
                  <a:cubicBezTo>
                    <a:pt x="1065" y="793"/>
                    <a:pt x="953" y="796"/>
                    <a:pt x="881" y="804"/>
                  </a:cubicBezTo>
                  <a:cubicBezTo>
                    <a:pt x="661" y="841"/>
                    <a:pt x="58" y="1598"/>
                    <a:pt x="4" y="1667"/>
                  </a:cubicBezTo>
                  <a:lnTo>
                    <a:pt x="4" y="1667"/>
                  </a:lnTo>
                  <a:cubicBezTo>
                    <a:pt x="843" y="3314"/>
                    <a:pt x="4977" y="6138"/>
                    <a:pt x="5398" y="6227"/>
                  </a:cubicBezTo>
                  <a:cubicBezTo>
                    <a:pt x="5426" y="6234"/>
                    <a:pt x="5466" y="6237"/>
                    <a:pt x="5517" y="6237"/>
                  </a:cubicBezTo>
                  <a:cubicBezTo>
                    <a:pt x="6227" y="6237"/>
                    <a:pt x="8992" y="5607"/>
                    <a:pt x="9469" y="5321"/>
                  </a:cubicBezTo>
                  <a:cubicBezTo>
                    <a:pt x="9966" y="5002"/>
                    <a:pt x="11727" y="1442"/>
                    <a:pt x="11727" y="1442"/>
                  </a:cubicBezTo>
                  <a:cubicBezTo>
                    <a:pt x="11727" y="1442"/>
                    <a:pt x="11076" y="868"/>
                    <a:pt x="10885" y="830"/>
                  </a:cubicBezTo>
                  <a:cubicBezTo>
                    <a:pt x="10694" y="791"/>
                    <a:pt x="9685" y="485"/>
                    <a:pt x="9685" y="485"/>
                  </a:cubicBezTo>
                  <a:cubicBezTo>
                    <a:pt x="9685" y="485"/>
                    <a:pt x="9583" y="332"/>
                    <a:pt x="9405" y="192"/>
                  </a:cubicBezTo>
                  <a:cubicBezTo>
                    <a:pt x="9213" y="51"/>
                    <a:pt x="8869" y="0"/>
                    <a:pt x="8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0;p41"/>
            <p:cNvSpPr/>
            <p:nvPr/>
          </p:nvSpPr>
          <p:spPr>
            <a:xfrm>
              <a:off x="4374650" y="1595662"/>
              <a:ext cx="186463" cy="243291"/>
            </a:xfrm>
            <a:custGeom>
              <a:avLst/>
              <a:gdLst/>
              <a:ahLst/>
              <a:cxnLst/>
              <a:rect l="l" t="t" r="r" b="b"/>
              <a:pathLst>
                <a:path w="2999" h="3913" extrusionOk="0">
                  <a:moveTo>
                    <a:pt x="1225" y="1"/>
                  </a:moveTo>
                  <a:lnTo>
                    <a:pt x="0" y="2553"/>
                  </a:lnTo>
                  <a:cubicBezTo>
                    <a:pt x="0" y="2553"/>
                    <a:pt x="691" y="3913"/>
                    <a:pt x="1040" y="3913"/>
                  </a:cubicBezTo>
                  <a:cubicBezTo>
                    <a:pt x="1070" y="3913"/>
                    <a:pt x="1098" y="3903"/>
                    <a:pt x="1123" y="3880"/>
                  </a:cubicBezTo>
                  <a:cubicBezTo>
                    <a:pt x="1429" y="3599"/>
                    <a:pt x="1965" y="2757"/>
                    <a:pt x="1965" y="2757"/>
                  </a:cubicBezTo>
                  <a:cubicBezTo>
                    <a:pt x="2731" y="2247"/>
                    <a:pt x="2999" y="1532"/>
                    <a:pt x="2999" y="1532"/>
                  </a:cubicBezTo>
                  <a:cubicBezTo>
                    <a:pt x="2909" y="830"/>
                    <a:pt x="2603" y="294"/>
                    <a:pt x="2603" y="294"/>
                  </a:cubicBezTo>
                  <a:lnTo>
                    <a:pt x="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1;p41"/>
            <p:cNvSpPr/>
            <p:nvPr/>
          </p:nvSpPr>
          <p:spPr>
            <a:xfrm>
              <a:off x="4396038" y="1556803"/>
              <a:ext cx="169054" cy="267415"/>
            </a:xfrm>
            <a:custGeom>
              <a:avLst/>
              <a:gdLst/>
              <a:ahLst/>
              <a:cxnLst/>
              <a:rect l="l" t="t" r="r" b="b"/>
              <a:pathLst>
                <a:path w="2719" h="4301" extrusionOk="0">
                  <a:moveTo>
                    <a:pt x="2055" y="1"/>
                  </a:moveTo>
                  <a:cubicBezTo>
                    <a:pt x="2055" y="1"/>
                    <a:pt x="358" y="677"/>
                    <a:pt x="179" y="1851"/>
                  </a:cubicBezTo>
                  <a:cubicBezTo>
                    <a:pt x="1" y="3025"/>
                    <a:pt x="600" y="4301"/>
                    <a:pt x="600" y="4301"/>
                  </a:cubicBezTo>
                  <a:cubicBezTo>
                    <a:pt x="1136" y="3982"/>
                    <a:pt x="1494" y="3140"/>
                    <a:pt x="1494" y="3140"/>
                  </a:cubicBezTo>
                  <a:cubicBezTo>
                    <a:pt x="1123" y="2719"/>
                    <a:pt x="1136" y="2081"/>
                    <a:pt x="1494" y="1838"/>
                  </a:cubicBezTo>
                  <a:cubicBezTo>
                    <a:pt x="1659" y="1726"/>
                    <a:pt x="1808" y="1696"/>
                    <a:pt x="1921" y="1696"/>
                  </a:cubicBezTo>
                  <a:cubicBezTo>
                    <a:pt x="2051" y="1696"/>
                    <a:pt x="2132" y="1736"/>
                    <a:pt x="2132" y="1736"/>
                  </a:cubicBezTo>
                  <a:cubicBezTo>
                    <a:pt x="2489" y="1532"/>
                    <a:pt x="2719" y="1136"/>
                    <a:pt x="2719" y="1136"/>
                  </a:cubicBezTo>
                  <a:cubicBezTo>
                    <a:pt x="2565" y="549"/>
                    <a:pt x="2055" y="1"/>
                    <a:pt x="2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2;p41"/>
            <p:cNvSpPr/>
            <p:nvPr/>
          </p:nvSpPr>
          <p:spPr>
            <a:xfrm>
              <a:off x="4479353" y="1670956"/>
              <a:ext cx="71439" cy="84371"/>
            </a:xfrm>
            <a:custGeom>
              <a:avLst/>
              <a:gdLst/>
              <a:ahLst/>
              <a:cxnLst/>
              <a:rect l="l" t="t" r="r" b="b"/>
              <a:pathLst>
                <a:path w="1149" h="1357" extrusionOk="0">
                  <a:moveTo>
                    <a:pt x="573" y="1"/>
                  </a:moveTo>
                  <a:cubicBezTo>
                    <a:pt x="561" y="1"/>
                    <a:pt x="549" y="1"/>
                    <a:pt x="536" y="2"/>
                  </a:cubicBezTo>
                  <a:cubicBezTo>
                    <a:pt x="230" y="15"/>
                    <a:pt x="0" y="334"/>
                    <a:pt x="13" y="704"/>
                  </a:cubicBezTo>
                  <a:cubicBezTo>
                    <a:pt x="38" y="1071"/>
                    <a:pt x="285" y="1356"/>
                    <a:pt x="576" y="1356"/>
                  </a:cubicBezTo>
                  <a:cubicBezTo>
                    <a:pt x="588" y="1356"/>
                    <a:pt x="600" y="1356"/>
                    <a:pt x="613" y="1355"/>
                  </a:cubicBezTo>
                  <a:cubicBezTo>
                    <a:pt x="919" y="1342"/>
                    <a:pt x="1149" y="1023"/>
                    <a:pt x="1136" y="640"/>
                  </a:cubicBezTo>
                  <a:cubicBezTo>
                    <a:pt x="1112" y="285"/>
                    <a:pt x="864"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3;p41"/>
            <p:cNvSpPr/>
            <p:nvPr/>
          </p:nvSpPr>
          <p:spPr>
            <a:xfrm>
              <a:off x="4199254" y="1481447"/>
              <a:ext cx="371371" cy="410915"/>
            </a:xfrm>
            <a:custGeom>
              <a:avLst/>
              <a:gdLst/>
              <a:ahLst/>
              <a:cxnLst/>
              <a:rect l="l" t="t" r="r" b="b"/>
              <a:pathLst>
                <a:path w="5973" h="6609" extrusionOk="0">
                  <a:moveTo>
                    <a:pt x="4047" y="0"/>
                  </a:moveTo>
                  <a:cubicBezTo>
                    <a:pt x="3181" y="0"/>
                    <a:pt x="2591" y="153"/>
                    <a:pt x="2591" y="153"/>
                  </a:cubicBezTo>
                  <a:cubicBezTo>
                    <a:pt x="1188" y="702"/>
                    <a:pt x="154" y="1646"/>
                    <a:pt x="141" y="1927"/>
                  </a:cubicBezTo>
                  <a:cubicBezTo>
                    <a:pt x="1" y="3701"/>
                    <a:pt x="1137" y="6176"/>
                    <a:pt x="1277" y="6470"/>
                  </a:cubicBezTo>
                  <a:cubicBezTo>
                    <a:pt x="1277" y="6495"/>
                    <a:pt x="1290" y="6508"/>
                    <a:pt x="1290" y="6508"/>
                  </a:cubicBezTo>
                  <a:cubicBezTo>
                    <a:pt x="1612" y="6581"/>
                    <a:pt x="1926" y="6608"/>
                    <a:pt x="2216" y="6608"/>
                  </a:cubicBezTo>
                  <a:cubicBezTo>
                    <a:pt x="3100" y="6608"/>
                    <a:pt x="3765" y="6355"/>
                    <a:pt x="3765" y="6355"/>
                  </a:cubicBezTo>
                  <a:lnTo>
                    <a:pt x="4250" y="5449"/>
                  </a:lnTo>
                  <a:cubicBezTo>
                    <a:pt x="4250" y="5449"/>
                    <a:pt x="3944" y="5053"/>
                    <a:pt x="3880" y="4747"/>
                  </a:cubicBezTo>
                  <a:cubicBezTo>
                    <a:pt x="3816" y="4428"/>
                    <a:pt x="4046" y="3101"/>
                    <a:pt x="4110" y="2948"/>
                  </a:cubicBezTo>
                  <a:cubicBezTo>
                    <a:pt x="4174" y="2795"/>
                    <a:pt x="4875" y="2489"/>
                    <a:pt x="4875" y="2489"/>
                  </a:cubicBezTo>
                  <a:cubicBezTo>
                    <a:pt x="5092" y="1748"/>
                    <a:pt x="5973" y="970"/>
                    <a:pt x="5973" y="970"/>
                  </a:cubicBezTo>
                  <a:cubicBezTo>
                    <a:pt x="5973" y="970"/>
                    <a:pt x="5922" y="779"/>
                    <a:pt x="5833" y="587"/>
                  </a:cubicBezTo>
                  <a:cubicBezTo>
                    <a:pt x="5743" y="383"/>
                    <a:pt x="5628" y="179"/>
                    <a:pt x="5514" y="153"/>
                  </a:cubicBezTo>
                  <a:cubicBezTo>
                    <a:pt x="4982" y="39"/>
                    <a:pt x="4480" y="0"/>
                    <a:pt x="4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34;p41"/>
            <p:cNvSpPr/>
            <p:nvPr/>
          </p:nvSpPr>
          <p:spPr>
            <a:xfrm>
              <a:off x="4497570" y="1685318"/>
              <a:ext cx="46880" cy="55647"/>
            </a:xfrm>
            <a:custGeom>
              <a:avLst/>
              <a:gdLst/>
              <a:ahLst/>
              <a:cxnLst/>
              <a:rect l="l" t="t" r="r" b="b"/>
              <a:pathLst>
                <a:path w="754" h="895" extrusionOk="0">
                  <a:moveTo>
                    <a:pt x="365" y="0"/>
                  </a:moveTo>
                  <a:cubicBezTo>
                    <a:pt x="358" y="0"/>
                    <a:pt x="352" y="0"/>
                    <a:pt x="345" y="1"/>
                  </a:cubicBezTo>
                  <a:cubicBezTo>
                    <a:pt x="154" y="14"/>
                    <a:pt x="1" y="218"/>
                    <a:pt x="14" y="473"/>
                  </a:cubicBezTo>
                  <a:cubicBezTo>
                    <a:pt x="26" y="708"/>
                    <a:pt x="194" y="895"/>
                    <a:pt x="378" y="895"/>
                  </a:cubicBezTo>
                  <a:cubicBezTo>
                    <a:pt x="384" y="895"/>
                    <a:pt x="390" y="894"/>
                    <a:pt x="396" y="894"/>
                  </a:cubicBezTo>
                  <a:cubicBezTo>
                    <a:pt x="601" y="881"/>
                    <a:pt x="754" y="677"/>
                    <a:pt x="741" y="422"/>
                  </a:cubicBezTo>
                  <a:cubicBezTo>
                    <a:pt x="729" y="187"/>
                    <a:pt x="561"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5;p41"/>
            <p:cNvSpPr/>
            <p:nvPr/>
          </p:nvSpPr>
          <p:spPr>
            <a:xfrm>
              <a:off x="4278590" y="1497301"/>
              <a:ext cx="292036" cy="395060"/>
            </a:xfrm>
            <a:custGeom>
              <a:avLst/>
              <a:gdLst/>
              <a:ahLst/>
              <a:cxnLst/>
              <a:rect l="l" t="t" r="r" b="b"/>
              <a:pathLst>
                <a:path w="4697" h="6354" extrusionOk="0">
                  <a:moveTo>
                    <a:pt x="4194" y="0"/>
                  </a:moveTo>
                  <a:cubicBezTo>
                    <a:pt x="3958" y="0"/>
                    <a:pt x="1825" y="1457"/>
                    <a:pt x="1685" y="1672"/>
                  </a:cubicBezTo>
                  <a:cubicBezTo>
                    <a:pt x="1545" y="1889"/>
                    <a:pt x="1877" y="4990"/>
                    <a:pt x="2196" y="5781"/>
                  </a:cubicBezTo>
                  <a:cubicBezTo>
                    <a:pt x="2354" y="6172"/>
                    <a:pt x="1715" y="6276"/>
                    <a:pt x="1028" y="6276"/>
                  </a:cubicBezTo>
                  <a:cubicBezTo>
                    <a:pt x="661" y="6276"/>
                    <a:pt x="281" y="6246"/>
                    <a:pt x="1" y="6215"/>
                  </a:cubicBezTo>
                  <a:lnTo>
                    <a:pt x="1" y="6215"/>
                  </a:lnTo>
                  <a:cubicBezTo>
                    <a:pt x="1" y="6240"/>
                    <a:pt x="14" y="6253"/>
                    <a:pt x="14" y="6253"/>
                  </a:cubicBezTo>
                  <a:cubicBezTo>
                    <a:pt x="336" y="6326"/>
                    <a:pt x="650" y="6353"/>
                    <a:pt x="940" y="6353"/>
                  </a:cubicBezTo>
                  <a:cubicBezTo>
                    <a:pt x="1824" y="6353"/>
                    <a:pt x="2489" y="6100"/>
                    <a:pt x="2489" y="6100"/>
                  </a:cubicBezTo>
                  <a:lnTo>
                    <a:pt x="2974" y="5194"/>
                  </a:lnTo>
                  <a:cubicBezTo>
                    <a:pt x="2974" y="5194"/>
                    <a:pt x="2668" y="4798"/>
                    <a:pt x="2604" y="4492"/>
                  </a:cubicBezTo>
                  <a:cubicBezTo>
                    <a:pt x="2540" y="4173"/>
                    <a:pt x="2770" y="2846"/>
                    <a:pt x="2834" y="2693"/>
                  </a:cubicBezTo>
                  <a:cubicBezTo>
                    <a:pt x="2898" y="2540"/>
                    <a:pt x="3599" y="2234"/>
                    <a:pt x="3599" y="2234"/>
                  </a:cubicBezTo>
                  <a:cubicBezTo>
                    <a:pt x="3816" y="1493"/>
                    <a:pt x="4697" y="715"/>
                    <a:pt x="4697" y="715"/>
                  </a:cubicBezTo>
                  <a:cubicBezTo>
                    <a:pt x="4697" y="715"/>
                    <a:pt x="4646" y="524"/>
                    <a:pt x="4557" y="332"/>
                  </a:cubicBezTo>
                  <a:cubicBezTo>
                    <a:pt x="4416" y="154"/>
                    <a:pt x="4276" y="0"/>
                    <a:pt x="4199" y="0"/>
                  </a:cubicBezTo>
                  <a:cubicBezTo>
                    <a:pt x="4197" y="0"/>
                    <a:pt x="4196" y="0"/>
                    <a:pt x="4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36;p41"/>
            <p:cNvSpPr/>
            <p:nvPr/>
          </p:nvSpPr>
          <p:spPr>
            <a:xfrm>
              <a:off x="4255585" y="1674997"/>
              <a:ext cx="75480" cy="82568"/>
            </a:xfrm>
            <a:custGeom>
              <a:avLst/>
              <a:gdLst/>
              <a:ahLst/>
              <a:cxnLst/>
              <a:rect l="l" t="t" r="r" b="b"/>
              <a:pathLst>
                <a:path w="1214" h="1328" extrusionOk="0">
                  <a:moveTo>
                    <a:pt x="511" y="1"/>
                  </a:moveTo>
                  <a:cubicBezTo>
                    <a:pt x="371" y="26"/>
                    <a:pt x="243" y="90"/>
                    <a:pt x="154" y="218"/>
                  </a:cubicBezTo>
                  <a:cubicBezTo>
                    <a:pt x="52" y="358"/>
                    <a:pt x="1" y="550"/>
                    <a:pt x="26" y="741"/>
                  </a:cubicBezTo>
                  <a:cubicBezTo>
                    <a:pt x="77" y="1073"/>
                    <a:pt x="345" y="1328"/>
                    <a:pt x="639" y="1328"/>
                  </a:cubicBezTo>
                  <a:lnTo>
                    <a:pt x="703" y="1328"/>
                  </a:lnTo>
                  <a:cubicBezTo>
                    <a:pt x="843" y="1302"/>
                    <a:pt x="971" y="1226"/>
                    <a:pt x="1060" y="1111"/>
                  </a:cubicBezTo>
                  <a:cubicBezTo>
                    <a:pt x="1162" y="971"/>
                    <a:pt x="1213" y="779"/>
                    <a:pt x="1175" y="588"/>
                  </a:cubicBezTo>
                  <a:cubicBezTo>
                    <a:pt x="1124" y="256"/>
                    <a:pt x="869" y="1"/>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37;p41"/>
            <p:cNvSpPr/>
            <p:nvPr/>
          </p:nvSpPr>
          <p:spPr>
            <a:xfrm>
              <a:off x="4255585" y="1679785"/>
              <a:ext cx="68330" cy="74610"/>
            </a:xfrm>
            <a:custGeom>
              <a:avLst/>
              <a:gdLst/>
              <a:ahLst/>
              <a:cxnLst/>
              <a:rect l="l" t="t" r="r" b="b"/>
              <a:pathLst>
                <a:path w="1099" h="1200" extrusionOk="0">
                  <a:moveTo>
                    <a:pt x="460" y="0"/>
                  </a:moveTo>
                  <a:cubicBezTo>
                    <a:pt x="333" y="13"/>
                    <a:pt x="218" y="90"/>
                    <a:pt x="141" y="192"/>
                  </a:cubicBezTo>
                  <a:cubicBezTo>
                    <a:pt x="39" y="319"/>
                    <a:pt x="1" y="498"/>
                    <a:pt x="26" y="664"/>
                  </a:cubicBezTo>
                  <a:cubicBezTo>
                    <a:pt x="77" y="970"/>
                    <a:pt x="307" y="1200"/>
                    <a:pt x="575" y="1200"/>
                  </a:cubicBezTo>
                  <a:lnTo>
                    <a:pt x="639" y="1200"/>
                  </a:lnTo>
                  <a:cubicBezTo>
                    <a:pt x="767" y="1174"/>
                    <a:pt x="881" y="1111"/>
                    <a:pt x="958" y="1009"/>
                  </a:cubicBezTo>
                  <a:cubicBezTo>
                    <a:pt x="1047" y="868"/>
                    <a:pt x="1098" y="702"/>
                    <a:pt x="1073" y="524"/>
                  </a:cubicBezTo>
                  <a:cubicBezTo>
                    <a:pt x="1022" y="217"/>
                    <a:pt x="779" y="0"/>
                    <a:pt x="524" y="0"/>
                  </a:cubicBez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38;p41"/>
            <p:cNvSpPr/>
            <p:nvPr/>
          </p:nvSpPr>
          <p:spPr>
            <a:xfrm>
              <a:off x="4255585" y="1679785"/>
              <a:ext cx="68330" cy="74610"/>
            </a:xfrm>
            <a:custGeom>
              <a:avLst/>
              <a:gdLst/>
              <a:ahLst/>
              <a:cxnLst/>
              <a:rect l="l" t="t" r="r" b="b"/>
              <a:pathLst>
                <a:path w="1099" h="1200" extrusionOk="0">
                  <a:moveTo>
                    <a:pt x="460" y="0"/>
                  </a:moveTo>
                  <a:cubicBezTo>
                    <a:pt x="333" y="13"/>
                    <a:pt x="218" y="90"/>
                    <a:pt x="141" y="192"/>
                  </a:cubicBezTo>
                  <a:cubicBezTo>
                    <a:pt x="39" y="319"/>
                    <a:pt x="1" y="498"/>
                    <a:pt x="26" y="664"/>
                  </a:cubicBezTo>
                  <a:cubicBezTo>
                    <a:pt x="77" y="970"/>
                    <a:pt x="307" y="1200"/>
                    <a:pt x="575" y="1200"/>
                  </a:cubicBezTo>
                  <a:lnTo>
                    <a:pt x="639" y="1200"/>
                  </a:lnTo>
                  <a:cubicBezTo>
                    <a:pt x="767" y="1174"/>
                    <a:pt x="881" y="1111"/>
                    <a:pt x="958" y="1009"/>
                  </a:cubicBezTo>
                  <a:cubicBezTo>
                    <a:pt x="1047" y="868"/>
                    <a:pt x="1098" y="702"/>
                    <a:pt x="1073" y="524"/>
                  </a:cubicBezTo>
                  <a:cubicBezTo>
                    <a:pt x="1022" y="217"/>
                    <a:pt x="779"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39;p41"/>
            <p:cNvSpPr/>
            <p:nvPr/>
          </p:nvSpPr>
          <p:spPr>
            <a:xfrm>
              <a:off x="4265160" y="1689173"/>
              <a:ext cx="49243" cy="55087"/>
            </a:xfrm>
            <a:custGeom>
              <a:avLst/>
              <a:gdLst/>
              <a:ahLst/>
              <a:cxnLst/>
              <a:rect l="l" t="t" r="r" b="b"/>
              <a:pathLst>
                <a:path w="792" h="886" extrusionOk="0">
                  <a:moveTo>
                    <a:pt x="368" y="0"/>
                  </a:moveTo>
                  <a:cubicBezTo>
                    <a:pt x="356" y="0"/>
                    <a:pt x="344" y="1"/>
                    <a:pt x="332" y="3"/>
                  </a:cubicBezTo>
                  <a:cubicBezTo>
                    <a:pt x="128" y="28"/>
                    <a:pt x="0" y="245"/>
                    <a:pt x="26" y="487"/>
                  </a:cubicBezTo>
                  <a:cubicBezTo>
                    <a:pt x="61" y="714"/>
                    <a:pt x="231" y="885"/>
                    <a:pt x="420" y="885"/>
                  </a:cubicBezTo>
                  <a:cubicBezTo>
                    <a:pt x="433" y="885"/>
                    <a:pt x="446" y="885"/>
                    <a:pt x="459" y="883"/>
                  </a:cubicBezTo>
                  <a:cubicBezTo>
                    <a:pt x="664" y="858"/>
                    <a:pt x="791" y="641"/>
                    <a:pt x="753" y="398"/>
                  </a:cubicBezTo>
                  <a:cubicBezTo>
                    <a:pt x="717" y="171"/>
                    <a:pt x="547"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0;p41"/>
            <p:cNvSpPr/>
            <p:nvPr/>
          </p:nvSpPr>
          <p:spPr>
            <a:xfrm>
              <a:off x="4272248" y="1693215"/>
              <a:ext cx="42155" cy="46320"/>
            </a:xfrm>
            <a:custGeom>
              <a:avLst/>
              <a:gdLst/>
              <a:ahLst/>
              <a:cxnLst/>
              <a:rect l="l" t="t" r="r" b="b"/>
              <a:pathLst>
                <a:path w="678" h="745" extrusionOk="0">
                  <a:moveTo>
                    <a:pt x="303" y="1"/>
                  </a:moveTo>
                  <a:cubicBezTo>
                    <a:pt x="296" y="1"/>
                    <a:pt x="289" y="1"/>
                    <a:pt x="282" y="1"/>
                  </a:cubicBezTo>
                  <a:cubicBezTo>
                    <a:pt x="116" y="27"/>
                    <a:pt x="1" y="206"/>
                    <a:pt x="39" y="410"/>
                  </a:cubicBezTo>
                  <a:cubicBezTo>
                    <a:pt x="63" y="599"/>
                    <a:pt x="207" y="744"/>
                    <a:pt x="360" y="744"/>
                  </a:cubicBezTo>
                  <a:cubicBezTo>
                    <a:pt x="372" y="744"/>
                    <a:pt x="384" y="743"/>
                    <a:pt x="396" y="741"/>
                  </a:cubicBezTo>
                  <a:cubicBezTo>
                    <a:pt x="562" y="716"/>
                    <a:pt x="677" y="537"/>
                    <a:pt x="639" y="333"/>
                  </a:cubicBezTo>
                  <a:cubicBezTo>
                    <a:pt x="614" y="138"/>
                    <a:pt x="461" y="1"/>
                    <a:pt x="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1;p41"/>
            <p:cNvSpPr/>
            <p:nvPr/>
          </p:nvSpPr>
          <p:spPr>
            <a:xfrm>
              <a:off x="4331749" y="1620283"/>
              <a:ext cx="35813" cy="39730"/>
            </a:xfrm>
            <a:custGeom>
              <a:avLst/>
              <a:gdLst/>
              <a:ahLst/>
              <a:cxnLst/>
              <a:rect l="l" t="t" r="r" b="b"/>
              <a:pathLst>
                <a:path w="576" h="639" extrusionOk="0">
                  <a:moveTo>
                    <a:pt x="243" y="0"/>
                  </a:moveTo>
                  <a:cubicBezTo>
                    <a:pt x="180" y="13"/>
                    <a:pt x="116" y="39"/>
                    <a:pt x="77" y="102"/>
                  </a:cubicBezTo>
                  <a:cubicBezTo>
                    <a:pt x="26" y="166"/>
                    <a:pt x="1" y="256"/>
                    <a:pt x="14" y="358"/>
                  </a:cubicBezTo>
                  <a:cubicBezTo>
                    <a:pt x="39" y="511"/>
                    <a:pt x="167" y="638"/>
                    <a:pt x="307" y="638"/>
                  </a:cubicBezTo>
                  <a:lnTo>
                    <a:pt x="333" y="638"/>
                  </a:lnTo>
                  <a:cubicBezTo>
                    <a:pt x="397" y="626"/>
                    <a:pt x="460" y="587"/>
                    <a:pt x="499" y="536"/>
                  </a:cubicBezTo>
                  <a:cubicBezTo>
                    <a:pt x="550" y="460"/>
                    <a:pt x="575" y="370"/>
                    <a:pt x="562" y="281"/>
                  </a:cubicBezTo>
                  <a:cubicBezTo>
                    <a:pt x="537" y="115"/>
                    <a:pt x="409"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2;p41"/>
            <p:cNvSpPr/>
            <p:nvPr/>
          </p:nvSpPr>
          <p:spPr>
            <a:xfrm>
              <a:off x="4331749" y="1622646"/>
              <a:ext cx="32642" cy="35751"/>
            </a:xfrm>
            <a:custGeom>
              <a:avLst/>
              <a:gdLst/>
              <a:ahLst/>
              <a:cxnLst/>
              <a:rect l="l" t="t" r="r" b="b"/>
              <a:pathLst>
                <a:path w="525" h="575" extrusionOk="0">
                  <a:moveTo>
                    <a:pt x="218" y="1"/>
                  </a:moveTo>
                  <a:cubicBezTo>
                    <a:pt x="154" y="1"/>
                    <a:pt x="103" y="39"/>
                    <a:pt x="65" y="90"/>
                  </a:cubicBezTo>
                  <a:cubicBezTo>
                    <a:pt x="14" y="154"/>
                    <a:pt x="1" y="230"/>
                    <a:pt x="14" y="320"/>
                  </a:cubicBezTo>
                  <a:cubicBezTo>
                    <a:pt x="26" y="460"/>
                    <a:pt x="141" y="575"/>
                    <a:pt x="269" y="575"/>
                  </a:cubicBezTo>
                  <a:lnTo>
                    <a:pt x="307" y="575"/>
                  </a:lnTo>
                  <a:cubicBezTo>
                    <a:pt x="358" y="562"/>
                    <a:pt x="422" y="537"/>
                    <a:pt x="460" y="486"/>
                  </a:cubicBezTo>
                  <a:cubicBezTo>
                    <a:pt x="499" y="422"/>
                    <a:pt x="524" y="332"/>
                    <a:pt x="511" y="256"/>
                  </a:cubicBezTo>
                  <a:cubicBezTo>
                    <a:pt x="486" y="103"/>
                    <a:pt x="371" y="1"/>
                    <a:pt x="243" y="1"/>
                  </a:cubicBez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3;p41"/>
            <p:cNvSpPr/>
            <p:nvPr/>
          </p:nvSpPr>
          <p:spPr>
            <a:xfrm>
              <a:off x="4331749" y="1622646"/>
              <a:ext cx="32642" cy="35751"/>
            </a:xfrm>
            <a:custGeom>
              <a:avLst/>
              <a:gdLst/>
              <a:ahLst/>
              <a:cxnLst/>
              <a:rect l="l" t="t" r="r" b="b"/>
              <a:pathLst>
                <a:path w="525" h="575" extrusionOk="0">
                  <a:moveTo>
                    <a:pt x="218" y="1"/>
                  </a:moveTo>
                  <a:cubicBezTo>
                    <a:pt x="154" y="1"/>
                    <a:pt x="103" y="39"/>
                    <a:pt x="65" y="90"/>
                  </a:cubicBezTo>
                  <a:cubicBezTo>
                    <a:pt x="14" y="154"/>
                    <a:pt x="1" y="230"/>
                    <a:pt x="14" y="320"/>
                  </a:cubicBezTo>
                  <a:cubicBezTo>
                    <a:pt x="26" y="460"/>
                    <a:pt x="141" y="575"/>
                    <a:pt x="269" y="575"/>
                  </a:cubicBezTo>
                  <a:lnTo>
                    <a:pt x="307" y="575"/>
                  </a:lnTo>
                  <a:cubicBezTo>
                    <a:pt x="358" y="562"/>
                    <a:pt x="422" y="537"/>
                    <a:pt x="460" y="486"/>
                  </a:cubicBezTo>
                  <a:cubicBezTo>
                    <a:pt x="499" y="422"/>
                    <a:pt x="524" y="332"/>
                    <a:pt x="511" y="256"/>
                  </a:cubicBezTo>
                  <a:cubicBezTo>
                    <a:pt x="486" y="103"/>
                    <a:pt x="371"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4;p41"/>
            <p:cNvSpPr/>
            <p:nvPr/>
          </p:nvSpPr>
          <p:spPr>
            <a:xfrm>
              <a:off x="4335728" y="1627309"/>
              <a:ext cx="23875" cy="26424"/>
            </a:xfrm>
            <a:custGeom>
              <a:avLst/>
              <a:gdLst/>
              <a:ahLst/>
              <a:cxnLst/>
              <a:rect l="l" t="t" r="r" b="b"/>
              <a:pathLst>
                <a:path w="384" h="425" extrusionOk="0">
                  <a:moveTo>
                    <a:pt x="186" y="1"/>
                  </a:moveTo>
                  <a:cubicBezTo>
                    <a:pt x="180" y="1"/>
                    <a:pt x="173" y="1"/>
                    <a:pt x="167" y="2"/>
                  </a:cubicBezTo>
                  <a:cubicBezTo>
                    <a:pt x="65" y="15"/>
                    <a:pt x="1" y="117"/>
                    <a:pt x="26" y="232"/>
                  </a:cubicBezTo>
                  <a:cubicBezTo>
                    <a:pt x="38" y="339"/>
                    <a:pt x="117" y="425"/>
                    <a:pt x="211" y="425"/>
                  </a:cubicBezTo>
                  <a:cubicBezTo>
                    <a:pt x="217" y="425"/>
                    <a:pt x="224" y="424"/>
                    <a:pt x="230" y="423"/>
                  </a:cubicBezTo>
                  <a:cubicBezTo>
                    <a:pt x="320" y="411"/>
                    <a:pt x="384" y="308"/>
                    <a:pt x="371" y="194"/>
                  </a:cubicBezTo>
                  <a:cubicBezTo>
                    <a:pt x="347" y="75"/>
                    <a:pt x="269"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5;p41"/>
            <p:cNvSpPr/>
            <p:nvPr/>
          </p:nvSpPr>
          <p:spPr>
            <a:xfrm>
              <a:off x="4339708" y="1628926"/>
              <a:ext cx="19896" cy="22445"/>
            </a:xfrm>
            <a:custGeom>
              <a:avLst/>
              <a:gdLst/>
              <a:ahLst/>
              <a:cxnLst/>
              <a:rect l="l" t="t" r="r" b="b"/>
              <a:pathLst>
                <a:path w="320" h="361" extrusionOk="0">
                  <a:moveTo>
                    <a:pt x="148" y="0"/>
                  </a:moveTo>
                  <a:cubicBezTo>
                    <a:pt x="141" y="0"/>
                    <a:pt x="135" y="1"/>
                    <a:pt x="128" y="2"/>
                  </a:cubicBezTo>
                  <a:cubicBezTo>
                    <a:pt x="52" y="15"/>
                    <a:pt x="1" y="104"/>
                    <a:pt x="13" y="193"/>
                  </a:cubicBezTo>
                  <a:cubicBezTo>
                    <a:pt x="25" y="288"/>
                    <a:pt x="92" y="360"/>
                    <a:pt x="173" y="360"/>
                  </a:cubicBezTo>
                  <a:cubicBezTo>
                    <a:pt x="179" y="360"/>
                    <a:pt x="185" y="360"/>
                    <a:pt x="192" y="359"/>
                  </a:cubicBezTo>
                  <a:cubicBezTo>
                    <a:pt x="269" y="346"/>
                    <a:pt x="320" y="257"/>
                    <a:pt x="307" y="168"/>
                  </a:cubicBezTo>
                  <a:cubicBezTo>
                    <a:pt x="295" y="73"/>
                    <a:pt x="228" y="0"/>
                    <a:pt x="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46;p41"/>
            <p:cNvSpPr/>
            <p:nvPr/>
          </p:nvSpPr>
          <p:spPr>
            <a:xfrm>
              <a:off x="4214363" y="1625009"/>
              <a:ext cx="35751" cy="39730"/>
            </a:xfrm>
            <a:custGeom>
              <a:avLst/>
              <a:gdLst/>
              <a:ahLst/>
              <a:cxnLst/>
              <a:rect l="l" t="t" r="r" b="b"/>
              <a:pathLst>
                <a:path w="575" h="639" extrusionOk="0">
                  <a:moveTo>
                    <a:pt x="243" y="1"/>
                  </a:moveTo>
                  <a:cubicBezTo>
                    <a:pt x="166" y="14"/>
                    <a:pt x="115" y="39"/>
                    <a:pt x="64" y="103"/>
                  </a:cubicBezTo>
                  <a:cubicBezTo>
                    <a:pt x="13" y="167"/>
                    <a:pt x="0" y="256"/>
                    <a:pt x="13" y="358"/>
                  </a:cubicBezTo>
                  <a:cubicBezTo>
                    <a:pt x="39" y="511"/>
                    <a:pt x="153" y="639"/>
                    <a:pt x="294" y="639"/>
                  </a:cubicBezTo>
                  <a:lnTo>
                    <a:pt x="332" y="639"/>
                  </a:lnTo>
                  <a:cubicBezTo>
                    <a:pt x="396" y="626"/>
                    <a:pt x="460" y="588"/>
                    <a:pt x="498" y="537"/>
                  </a:cubicBezTo>
                  <a:cubicBezTo>
                    <a:pt x="549" y="460"/>
                    <a:pt x="575" y="371"/>
                    <a:pt x="562" y="282"/>
                  </a:cubicBezTo>
                  <a:cubicBezTo>
                    <a:pt x="536" y="116"/>
                    <a:pt x="409"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47;p41"/>
            <p:cNvSpPr/>
            <p:nvPr/>
          </p:nvSpPr>
          <p:spPr>
            <a:xfrm>
              <a:off x="4213554" y="1627434"/>
              <a:ext cx="33388" cy="35751"/>
            </a:xfrm>
            <a:custGeom>
              <a:avLst/>
              <a:gdLst/>
              <a:ahLst/>
              <a:cxnLst/>
              <a:rect l="l" t="t" r="r" b="b"/>
              <a:pathLst>
                <a:path w="537" h="575" extrusionOk="0">
                  <a:moveTo>
                    <a:pt x="230" y="0"/>
                  </a:moveTo>
                  <a:cubicBezTo>
                    <a:pt x="166" y="0"/>
                    <a:pt x="103" y="39"/>
                    <a:pt x="77" y="90"/>
                  </a:cubicBezTo>
                  <a:cubicBezTo>
                    <a:pt x="26" y="153"/>
                    <a:pt x="1" y="230"/>
                    <a:pt x="13" y="319"/>
                  </a:cubicBezTo>
                  <a:cubicBezTo>
                    <a:pt x="39" y="460"/>
                    <a:pt x="154" y="574"/>
                    <a:pt x="281" y="574"/>
                  </a:cubicBezTo>
                  <a:lnTo>
                    <a:pt x="307" y="574"/>
                  </a:lnTo>
                  <a:cubicBezTo>
                    <a:pt x="371" y="562"/>
                    <a:pt x="422" y="536"/>
                    <a:pt x="460" y="485"/>
                  </a:cubicBezTo>
                  <a:cubicBezTo>
                    <a:pt x="511" y="421"/>
                    <a:pt x="537" y="332"/>
                    <a:pt x="524" y="255"/>
                  </a:cubicBezTo>
                  <a:cubicBezTo>
                    <a:pt x="498" y="102"/>
                    <a:pt x="383" y="0"/>
                    <a:pt x="256" y="0"/>
                  </a:cubicBez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48;p41"/>
            <p:cNvSpPr/>
            <p:nvPr/>
          </p:nvSpPr>
          <p:spPr>
            <a:xfrm>
              <a:off x="4213554" y="1627434"/>
              <a:ext cx="33388" cy="35751"/>
            </a:xfrm>
            <a:custGeom>
              <a:avLst/>
              <a:gdLst/>
              <a:ahLst/>
              <a:cxnLst/>
              <a:rect l="l" t="t" r="r" b="b"/>
              <a:pathLst>
                <a:path w="537" h="575" extrusionOk="0">
                  <a:moveTo>
                    <a:pt x="230" y="0"/>
                  </a:moveTo>
                  <a:cubicBezTo>
                    <a:pt x="166" y="0"/>
                    <a:pt x="103" y="39"/>
                    <a:pt x="77" y="90"/>
                  </a:cubicBezTo>
                  <a:cubicBezTo>
                    <a:pt x="26" y="153"/>
                    <a:pt x="1" y="230"/>
                    <a:pt x="13" y="319"/>
                  </a:cubicBezTo>
                  <a:cubicBezTo>
                    <a:pt x="39" y="460"/>
                    <a:pt x="154" y="574"/>
                    <a:pt x="281" y="574"/>
                  </a:cubicBezTo>
                  <a:lnTo>
                    <a:pt x="307" y="574"/>
                  </a:lnTo>
                  <a:cubicBezTo>
                    <a:pt x="371" y="562"/>
                    <a:pt x="422" y="536"/>
                    <a:pt x="460" y="485"/>
                  </a:cubicBezTo>
                  <a:cubicBezTo>
                    <a:pt x="511" y="421"/>
                    <a:pt x="537" y="332"/>
                    <a:pt x="524" y="255"/>
                  </a:cubicBezTo>
                  <a:cubicBezTo>
                    <a:pt x="498" y="102"/>
                    <a:pt x="383" y="0"/>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49;p41"/>
            <p:cNvSpPr/>
            <p:nvPr/>
          </p:nvSpPr>
          <p:spPr>
            <a:xfrm>
              <a:off x="4218342" y="1632097"/>
              <a:ext cx="23813" cy="26424"/>
            </a:xfrm>
            <a:custGeom>
              <a:avLst/>
              <a:gdLst/>
              <a:ahLst/>
              <a:cxnLst/>
              <a:rect l="l" t="t" r="r" b="b"/>
              <a:pathLst>
                <a:path w="383" h="425" extrusionOk="0">
                  <a:moveTo>
                    <a:pt x="175" y="0"/>
                  </a:moveTo>
                  <a:cubicBezTo>
                    <a:pt x="168" y="0"/>
                    <a:pt x="161" y="1"/>
                    <a:pt x="153" y="2"/>
                  </a:cubicBezTo>
                  <a:cubicBezTo>
                    <a:pt x="64" y="15"/>
                    <a:pt x="0" y="117"/>
                    <a:pt x="13" y="231"/>
                  </a:cubicBezTo>
                  <a:cubicBezTo>
                    <a:pt x="37" y="339"/>
                    <a:pt x="117" y="424"/>
                    <a:pt x="210" y="424"/>
                  </a:cubicBezTo>
                  <a:cubicBezTo>
                    <a:pt x="217" y="424"/>
                    <a:pt x="223" y="424"/>
                    <a:pt x="230" y="423"/>
                  </a:cubicBezTo>
                  <a:cubicBezTo>
                    <a:pt x="319" y="410"/>
                    <a:pt x="383" y="308"/>
                    <a:pt x="370" y="193"/>
                  </a:cubicBezTo>
                  <a:cubicBezTo>
                    <a:pt x="347" y="75"/>
                    <a:pt x="268" y="0"/>
                    <a:pt x="1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50;p41"/>
            <p:cNvSpPr/>
            <p:nvPr/>
          </p:nvSpPr>
          <p:spPr>
            <a:xfrm>
              <a:off x="4222259" y="1633651"/>
              <a:ext cx="19896" cy="22445"/>
            </a:xfrm>
            <a:custGeom>
              <a:avLst/>
              <a:gdLst/>
              <a:ahLst/>
              <a:cxnLst/>
              <a:rect l="l" t="t" r="r" b="b"/>
              <a:pathLst>
                <a:path w="320" h="361" extrusionOk="0">
                  <a:moveTo>
                    <a:pt x="145" y="1"/>
                  </a:moveTo>
                  <a:cubicBezTo>
                    <a:pt x="140" y="1"/>
                    <a:pt x="134" y="1"/>
                    <a:pt x="129" y="2"/>
                  </a:cubicBezTo>
                  <a:cubicBezTo>
                    <a:pt x="52" y="15"/>
                    <a:pt x="1" y="104"/>
                    <a:pt x="14" y="194"/>
                  </a:cubicBezTo>
                  <a:cubicBezTo>
                    <a:pt x="26" y="288"/>
                    <a:pt x="92" y="361"/>
                    <a:pt x="163" y="361"/>
                  </a:cubicBezTo>
                  <a:cubicBezTo>
                    <a:pt x="168" y="361"/>
                    <a:pt x="174" y="361"/>
                    <a:pt x="180" y="360"/>
                  </a:cubicBezTo>
                  <a:cubicBezTo>
                    <a:pt x="269" y="347"/>
                    <a:pt x="320" y="258"/>
                    <a:pt x="307" y="168"/>
                  </a:cubicBezTo>
                  <a:cubicBezTo>
                    <a:pt x="284" y="74"/>
                    <a:pt x="216"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51;p41"/>
            <p:cNvSpPr/>
            <p:nvPr/>
          </p:nvSpPr>
          <p:spPr>
            <a:xfrm>
              <a:off x="4339708" y="1671826"/>
              <a:ext cx="27046" cy="29409"/>
            </a:xfrm>
            <a:custGeom>
              <a:avLst/>
              <a:gdLst/>
              <a:ahLst/>
              <a:cxnLst/>
              <a:rect l="l" t="t" r="r" b="b"/>
              <a:pathLst>
                <a:path w="435" h="473" extrusionOk="0">
                  <a:moveTo>
                    <a:pt x="192" y="1"/>
                  </a:moveTo>
                  <a:cubicBezTo>
                    <a:pt x="141" y="14"/>
                    <a:pt x="90" y="39"/>
                    <a:pt x="64" y="77"/>
                  </a:cubicBezTo>
                  <a:cubicBezTo>
                    <a:pt x="26" y="128"/>
                    <a:pt x="1" y="205"/>
                    <a:pt x="13" y="269"/>
                  </a:cubicBezTo>
                  <a:cubicBezTo>
                    <a:pt x="39" y="384"/>
                    <a:pt x="128" y="473"/>
                    <a:pt x="230" y="473"/>
                  </a:cubicBezTo>
                  <a:lnTo>
                    <a:pt x="256" y="473"/>
                  </a:lnTo>
                  <a:cubicBezTo>
                    <a:pt x="307" y="473"/>
                    <a:pt x="345" y="447"/>
                    <a:pt x="383" y="396"/>
                  </a:cubicBezTo>
                  <a:cubicBezTo>
                    <a:pt x="422" y="358"/>
                    <a:pt x="434" y="282"/>
                    <a:pt x="422" y="218"/>
                  </a:cubicBezTo>
                  <a:cubicBezTo>
                    <a:pt x="409" y="90"/>
                    <a:pt x="32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52;p41"/>
            <p:cNvSpPr/>
            <p:nvPr/>
          </p:nvSpPr>
          <p:spPr>
            <a:xfrm>
              <a:off x="4339708" y="1673443"/>
              <a:ext cx="24683" cy="27046"/>
            </a:xfrm>
            <a:custGeom>
              <a:avLst/>
              <a:gdLst/>
              <a:ahLst/>
              <a:cxnLst/>
              <a:rect l="l" t="t" r="r" b="b"/>
              <a:pathLst>
                <a:path w="397" h="435" extrusionOk="0">
                  <a:moveTo>
                    <a:pt x="166" y="0"/>
                  </a:moveTo>
                  <a:cubicBezTo>
                    <a:pt x="128" y="13"/>
                    <a:pt x="90" y="39"/>
                    <a:pt x="52" y="77"/>
                  </a:cubicBezTo>
                  <a:cubicBezTo>
                    <a:pt x="26" y="115"/>
                    <a:pt x="1" y="179"/>
                    <a:pt x="13" y="243"/>
                  </a:cubicBezTo>
                  <a:cubicBezTo>
                    <a:pt x="26" y="345"/>
                    <a:pt x="115" y="434"/>
                    <a:pt x="205" y="434"/>
                  </a:cubicBezTo>
                  <a:lnTo>
                    <a:pt x="230" y="434"/>
                  </a:lnTo>
                  <a:cubicBezTo>
                    <a:pt x="281" y="421"/>
                    <a:pt x="320" y="396"/>
                    <a:pt x="345" y="358"/>
                  </a:cubicBezTo>
                  <a:cubicBezTo>
                    <a:pt x="383" y="319"/>
                    <a:pt x="396" y="256"/>
                    <a:pt x="383" y="192"/>
                  </a:cubicBezTo>
                  <a:cubicBezTo>
                    <a:pt x="371" y="90"/>
                    <a:pt x="281" y="0"/>
                    <a:pt x="192" y="0"/>
                  </a:cubicBez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53;p41"/>
            <p:cNvSpPr/>
            <p:nvPr/>
          </p:nvSpPr>
          <p:spPr>
            <a:xfrm>
              <a:off x="4339708" y="1673443"/>
              <a:ext cx="24683" cy="27046"/>
            </a:xfrm>
            <a:custGeom>
              <a:avLst/>
              <a:gdLst/>
              <a:ahLst/>
              <a:cxnLst/>
              <a:rect l="l" t="t" r="r" b="b"/>
              <a:pathLst>
                <a:path w="397" h="435" extrusionOk="0">
                  <a:moveTo>
                    <a:pt x="166" y="0"/>
                  </a:moveTo>
                  <a:cubicBezTo>
                    <a:pt x="128" y="13"/>
                    <a:pt x="90" y="39"/>
                    <a:pt x="52" y="77"/>
                  </a:cubicBezTo>
                  <a:cubicBezTo>
                    <a:pt x="26" y="115"/>
                    <a:pt x="1" y="179"/>
                    <a:pt x="13" y="243"/>
                  </a:cubicBezTo>
                  <a:cubicBezTo>
                    <a:pt x="26" y="345"/>
                    <a:pt x="115" y="434"/>
                    <a:pt x="205" y="434"/>
                  </a:cubicBezTo>
                  <a:lnTo>
                    <a:pt x="230" y="434"/>
                  </a:lnTo>
                  <a:cubicBezTo>
                    <a:pt x="281" y="421"/>
                    <a:pt x="320" y="396"/>
                    <a:pt x="345" y="358"/>
                  </a:cubicBezTo>
                  <a:cubicBezTo>
                    <a:pt x="383" y="319"/>
                    <a:pt x="396" y="256"/>
                    <a:pt x="383" y="192"/>
                  </a:cubicBezTo>
                  <a:cubicBezTo>
                    <a:pt x="371" y="90"/>
                    <a:pt x="281"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54;p41"/>
            <p:cNvSpPr/>
            <p:nvPr/>
          </p:nvSpPr>
          <p:spPr>
            <a:xfrm>
              <a:off x="4343687" y="1677298"/>
              <a:ext cx="17533" cy="19336"/>
            </a:xfrm>
            <a:custGeom>
              <a:avLst/>
              <a:gdLst/>
              <a:ahLst/>
              <a:cxnLst/>
              <a:rect l="l" t="t" r="r" b="b"/>
              <a:pathLst>
                <a:path w="282" h="311" extrusionOk="0">
                  <a:moveTo>
                    <a:pt x="132" y="1"/>
                  </a:moveTo>
                  <a:cubicBezTo>
                    <a:pt x="126" y="1"/>
                    <a:pt x="121" y="1"/>
                    <a:pt x="115" y="2"/>
                  </a:cubicBezTo>
                  <a:cubicBezTo>
                    <a:pt x="39" y="15"/>
                    <a:pt x="0" y="91"/>
                    <a:pt x="13" y="168"/>
                  </a:cubicBezTo>
                  <a:cubicBezTo>
                    <a:pt x="25" y="250"/>
                    <a:pt x="79" y="310"/>
                    <a:pt x="147" y="310"/>
                  </a:cubicBezTo>
                  <a:cubicBezTo>
                    <a:pt x="153" y="310"/>
                    <a:pt x="160" y="310"/>
                    <a:pt x="166" y="308"/>
                  </a:cubicBezTo>
                  <a:cubicBezTo>
                    <a:pt x="230" y="308"/>
                    <a:pt x="281" y="232"/>
                    <a:pt x="268" y="143"/>
                  </a:cubicBezTo>
                  <a:cubicBezTo>
                    <a:pt x="257" y="61"/>
                    <a:pt x="192"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5;p41"/>
            <p:cNvSpPr/>
            <p:nvPr/>
          </p:nvSpPr>
          <p:spPr>
            <a:xfrm>
              <a:off x="4346049" y="1678852"/>
              <a:ext cx="15171" cy="16165"/>
            </a:xfrm>
            <a:custGeom>
              <a:avLst/>
              <a:gdLst/>
              <a:ahLst/>
              <a:cxnLst/>
              <a:rect l="l" t="t" r="r" b="b"/>
              <a:pathLst>
                <a:path w="244" h="260" extrusionOk="0">
                  <a:moveTo>
                    <a:pt x="119" y="1"/>
                  </a:moveTo>
                  <a:cubicBezTo>
                    <a:pt x="113" y="1"/>
                    <a:pt x="108" y="1"/>
                    <a:pt x="103" y="3"/>
                  </a:cubicBezTo>
                  <a:cubicBezTo>
                    <a:pt x="39" y="3"/>
                    <a:pt x="1" y="66"/>
                    <a:pt x="13" y="143"/>
                  </a:cubicBezTo>
                  <a:cubicBezTo>
                    <a:pt x="25" y="212"/>
                    <a:pt x="67" y="260"/>
                    <a:pt x="122" y="260"/>
                  </a:cubicBezTo>
                  <a:cubicBezTo>
                    <a:pt x="128" y="260"/>
                    <a:pt x="134" y="259"/>
                    <a:pt x="141" y="258"/>
                  </a:cubicBezTo>
                  <a:cubicBezTo>
                    <a:pt x="205" y="258"/>
                    <a:pt x="243" y="181"/>
                    <a:pt x="230" y="118"/>
                  </a:cubicBezTo>
                  <a:cubicBezTo>
                    <a:pt x="219" y="49"/>
                    <a:pt x="166" y="1"/>
                    <a:pt x="1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56;p41"/>
            <p:cNvSpPr/>
            <p:nvPr/>
          </p:nvSpPr>
          <p:spPr>
            <a:xfrm>
              <a:off x="4220705" y="1674997"/>
              <a:ext cx="26238" cy="29409"/>
            </a:xfrm>
            <a:custGeom>
              <a:avLst/>
              <a:gdLst/>
              <a:ahLst/>
              <a:cxnLst/>
              <a:rect l="l" t="t" r="r" b="b"/>
              <a:pathLst>
                <a:path w="422" h="473" extrusionOk="0">
                  <a:moveTo>
                    <a:pt x="179" y="1"/>
                  </a:moveTo>
                  <a:cubicBezTo>
                    <a:pt x="128" y="14"/>
                    <a:pt x="90" y="39"/>
                    <a:pt x="51" y="77"/>
                  </a:cubicBezTo>
                  <a:cubicBezTo>
                    <a:pt x="13" y="128"/>
                    <a:pt x="0" y="192"/>
                    <a:pt x="13" y="269"/>
                  </a:cubicBezTo>
                  <a:cubicBezTo>
                    <a:pt x="26" y="384"/>
                    <a:pt x="115" y="473"/>
                    <a:pt x="230" y="473"/>
                  </a:cubicBezTo>
                  <a:lnTo>
                    <a:pt x="243" y="473"/>
                  </a:lnTo>
                  <a:cubicBezTo>
                    <a:pt x="294" y="460"/>
                    <a:pt x="345" y="435"/>
                    <a:pt x="370" y="396"/>
                  </a:cubicBezTo>
                  <a:cubicBezTo>
                    <a:pt x="409" y="345"/>
                    <a:pt x="422" y="282"/>
                    <a:pt x="422" y="205"/>
                  </a:cubicBezTo>
                  <a:cubicBezTo>
                    <a:pt x="396" y="90"/>
                    <a:pt x="307" y="1"/>
                    <a:pt x="2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57;p41"/>
            <p:cNvSpPr/>
            <p:nvPr/>
          </p:nvSpPr>
          <p:spPr>
            <a:xfrm>
              <a:off x="4220705" y="1676614"/>
              <a:ext cx="23875" cy="26238"/>
            </a:xfrm>
            <a:custGeom>
              <a:avLst/>
              <a:gdLst/>
              <a:ahLst/>
              <a:cxnLst/>
              <a:rect l="l" t="t" r="r" b="b"/>
              <a:pathLst>
                <a:path w="384" h="422" extrusionOk="0">
                  <a:moveTo>
                    <a:pt x="166" y="0"/>
                  </a:moveTo>
                  <a:cubicBezTo>
                    <a:pt x="115" y="13"/>
                    <a:pt x="77" y="26"/>
                    <a:pt x="51" y="64"/>
                  </a:cubicBezTo>
                  <a:cubicBezTo>
                    <a:pt x="13" y="115"/>
                    <a:pt x="0" y="179"/>
                    <a:pt x="13" y="243"/>
                  </a:cubicBezTo>
                  <a:cubicBezTo>
                    <a:pt x="26" y="345"/>
                    <a:pt x="103" y="421"/>
                    <a:pt x="205" y="421"/>
                  </a:cubicBezTo>
                  <a:lnTo>
                    <a:pt x="217" y="421"/>
                  </a:lnTo>
                  <a:cubicBezTo>
                    <a:pt x="268" y="421"/>
                    <a:pt x="307" y="396"/>
                    <a:pt x="332" y="358"/>
                  </a:cubicBezTo>
                  <a:cubicBezTo>
                    <a:pt x="370" y="319"/>
                    <a:pt x="383" y="256"/>
                    <a:pt x="383" y="192"/>
                  </a:cubicBezTo>
                  <a:cubicBezTo>
                    <a:pt x="358" y="77"/>
                    <a:pt x="281" y="0"/>
                    <a:pt x="179" y="0"/>
                  </a:cubicBez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58;p41"/>
            <p:cNvSpPr/>
            <p:nvPr/>
          </p:nvSpPr>
          <p:spPr>
            <a:xfrm>
              <a:off x="4220705" y="1676614"/>
              <a:ext cx="23875" cy="26238"/>
            </a:xfrm>
            <a:custGeom>
              <a:avLst/>
              <a:gdLst/>
              <a:ahLst/>
              <a:cxnLst/>
              <a:rect l="l" t="t" r="r" b="b"/>
              <a:pathLst>
                <a:path w="384" h="422" extrusionOk="0">
                  <a:moveTo>
                    <a:pt x="166" y="0"/>
                  </a:moveTo>
                  <a:cubicBezTo>
                    <a:pt x="115" y="13"/>
                    <a:pt x="77" y="26"/>
                    <a:pt x="51" y="64"/>
                  </a:cubicBezTo>
                  <a:cubicBezTo>
                    <a:pt x="13" y="115"/>
                    <a:pt x="0" y="179"/>
                    <a:pt x="13" y="243"/>
                  </a:cubicBezTo>
                  <a:cubicBezTo>
                    <a:pt x="26" y="345"/>
                    <a:pt x="103" y="421"/>
                    <a:pt x="205" y="421"/>
                  </a:cubicBezTo>
                  <a:lnTo>
                    <a:pt x="217" y="421"/>
                  </a:lnTo>
                  <a:cubicBezTo>
                    <a:pt x="268" y="421"/>
                    <a:pt x="307" y="396"/>
                    <a:pt x="332" y="358"/>
                  </a:cubicBezTo>
                  <a:cubicBezTo>
                    <a:pt x="370" y="319"/>
                    <a:pt x="383" y="256"/>
                    <a:pt x="383" y="192"/>
                  </a:cubicBezTo>
                  <a:cubicBezTo>
                    <a:pt x="358" y="77"/>
                    <a:pt x="281"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59;p41"/>
            <p:cNvSpPr/>
            <p:nvPr/>
          </p:nvSpPr>
          <p:spPr>
            <a:xfrm>
              <a:off x="4223876" y="1679785"/>
              <a:ext cx="17533" cy="20020"/>
            </a:xfrm>
            <a:custGeom>
              <a:avLst/>
              <a:gdLst/>
              <a:ahLst/>
              <a:cxnLst/>
              <a:rect l="l" t="t" r="r" b="b"/>
              <a:pathLst>
                <a:path w="282" h="322" extrusionOk="0">
                  <a:moveTo>
                    <a:pt x="115" y="0"/>
                  </a:moveTo>
                  <a:cubicBezTo>
                    <a:pt x="52" y="13"/>
                    <a:pt x="0" y="90"/>
                    <a:pt x="13" y="179"/>
                  </a:cubicBezTo>
                  <a:cubicBezTo>
                    <a:pt x="25" y="261"/>
                    <a:pt x="79" y="321"/>
                    <a:pt x="147" y="321"/>
                  </a:cubicBezTo>
                  <a:cubicBezTo>
                    <a:pt x="153" y="321"/>
                    <a:pt x="160" y="321"/>
                    <a:pt x="166" y="319"/>
                  </a:cubicBezTo>
                  <a:cubicBezTo>
                    <a:pt x="243" y="307"/>
                    <a:pt x="281" y="230"/>
                    <a:pt x="268" y="141"/>
                  </a:cubicBezTo>
                  <a:cubicBezTo>
                    <a:pt x="256" y="64"/>
                    <a:pt x="192" y="0"/>
                    <a:pt x="1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60;p41"/>
            <p:cNvSpPr/>
            <p:nvPr/>
          </p:nvSpPr>
          <p:spPr>
            <a:xfrm>
              <a:off x="4226238" y="1681339"/>
              <a:ext cx="15171" cy="16725"/>
            </a:xfrm>
            <a:custGeom>
              <a:avLst/>
              <a:gdLst/>
              <a:ahLst/>
              <a:cxnLst/>
              <a:rect l="l" t="t" r="r" b="b"/>
              <a:pathLst>
                <a:path w="244" h="269" extrusionOk="0">
                  <a:moveTo>
                    <a:pt x="103" y="1"/>
                  </a:moveTo>
                  <a:cubicBezTo>
                    <a:pt x="52" y="14"/>
                    <a:pt x="1" y="78"/>
                    <a:pt x="14" y="154"/>
                  </a:cubicBezTo>
                  <a:cubicBezTo>
                    <a:pt x="26" y="218"/>
                    <a:pt x="90" y="269"/>
                    <a:pt x="141" y="269"/>
                  </a:cubicBezTo>
                  <a:cubicBezTo>
                    <a:pt x="205" y="256"/>
                    <a:pt x="243" y="192"/>
                    <a:pt x="230" y="116"/>
                  </a:cubicBezTo>
                  <a:cubicBezTo>
                    <a:pt x="218" y="52"/>
                    <a:pt x="167"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61;p41"/>
            <p:cNvSpPr/>
            <p:nvPr/>
          </p:nvSpPr>
          <p:spPr>
            <a:xfrm>
              <a:off x="4285740" y="1791638"/>
              <a:ext cx="36559" cy="62"/>
            </a:xfrm>
            <a:custGeom>
              <a:avLst/>
              <a:gdLst/>
              <a:ahLst/>
              <a:cxnLst/>
              <a:rect l="l" t="t" r="r" b="b"/>
              <a:pathLst>
                <a:path w="588" h="1" fill="none" extrusionOk="0">
                  <a:moveTo>
                    <a:pt x="1" y="1"/>
                  </a:moveTo>
                  <a:lnTo>
                    <a:pt x="588" y="1"/>
                  </a:lnTo>
                </a:path>
              </a:pathLst>
            </a:custGeom>
            <a:noFill/>
            <a:ln w="19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62;p41"/>
            <p:cNvSpPr/>
            <p:nvPr/>
          </p:nvSpPr>
          <p:spPr>
            <a:xfrm>
              <a:off x="4289719" y="1803575"/>
              <a:ext cx="35751" cy="808"/>
            </a:xfrm>
            <a:custGeom>
              <a:avLst/>
              <a:gdLst/>
              <a:ahLst/>
              <a:cxnLst/>
              <a:rect l="l" t="t" r="r" b="b"/>
              <a:pathLst>
                <a:path w="575" h="13" fill="none" extrusionOk="0">
                  <a:moveTo>
                    <a:pt x="1" y="13"/>
                  </a:moveTo>
                  <a:lnTo>
                    <a:pt x="575" y="0"/>
                  </a:lnTo>
                </a:path>
              </a:pathLst>
            </a:custGeom>
            <a:noFill/>
            <a:ln w="19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63;p41"/>
            <p:cNvSpPr/>
            <p:nvPr/>
          </p:nvSpPr>
          <p:spPr>
            <a:xfrm>
              <a:off x="4292890" y="1816259"/>
              <a:ext cx="36559" cy="62"/>
            </a:xfrm>
            <a:custGeom>
              <a:avLst/>
              <a:gdLst/>
              <a:ahLst/>
              <a:cxnLst/>
              <a:rect l="l" t="t" r="r" b="b"/>
              <a:pathLst>
                <a:path w="588" h="1" fill="none" extrusionOk="0">
                  <a:moveTo>
                    <a:pt x="1" y="0"/>
                  </a:moveTo>
                  <a:lnTo>
                    <a:pt x="588" y="0"/>
                  </a:lnTo>
                </a:path>
              </a:pathLst>
            </a:custGeom>
            <a:noFill/>
            <a:ln w="19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64;p41"/>
            <p:cNvSpPr/>
            <p:nvPr/>
          </p:nvSpPr>
          <p:spPr>
            <a:xfrm>
              <a:off x="4296869" y="1828134"/>
              <a:ext cx="36559" cy="870"/>
            </a:xfrm>
            <a:custGeom>
              <a:avLst/>
              <a:gdLst/>
              <a:ahLst/>
              <a:cxnLst/>
              <a:rect l="l" t="t" r="r" b="b"/>
              <a:pathLst>
                <a:path w="588" h="14" fill="none" extrusionOk="0">
                  <a:moveTo>
                    <a:pt x="0" y="13"/>
                  </a:moveTo>
                  <a:lnTo>
                    <a:pt x="587" y="1"/>
                  </a:lnTo>
                </a:path>
              </a:pathLst>
            </a:custGeom>
            <a:noFill/>
            <a:ln w="19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65;p41"/>
            <p:cNvSpPr/>
            <p:nvPr/>
          </p:nvSpPr>
          <p:spPr>
            <a:xfrm>
              <a:off x="4300848" y="1840072"/>
              <a:ext cx="35751" cy="808"/>
            </a:xfrm>
            <a:custGeom>
              <a:avLst/>
              <a:gdLst/>
              <a:ahLst/>
              <a:cxnLst/>
              <a:rect l="l" t="t" r="r" b="b"/>
              <a:pathLst>
                <a:path w="575" h="13" fill="none" extrusionOk="0">
                  <a:moveTo>
                    <a:pt x="0" y="13"/>
                  </a:moveTo>
                  <a:lnTo>
                    <a:pt x="574" y="0"/>
                  </a:lnTo>
                </a:path>
              </a:pathLst>
            </a:custGeom>
            <a:noFill/>
            <a:ln w="19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66;p41"/>
            <p:cNvSpPr/>
            <p:nvPr/>
          </p:nvSpPr>
          <p:spPr>
            <a:xfrm>
              <a:off x="4058863" y="2032690"/>
              <a:ext cx="172225" cy="151894"/>
            </a:xfrm>
            <a:custGeom>
              <a:avLst/>
              <a:gdLst/>
              <a:ahLst/>
              <a:cxnLst/>
              <a:rect l="l" t="t" r="r" b="b"/>
              <a:pathLst>
                <a:path w="2770" h="2443" extrusionOk="0">
                  <a:moveTo>
                    <a:pt x="1385" y="0"/>
                  </a:moveTo>
                  <a:cubicBezTo>
                    <a:pt x="1230" y="0"/>
                    <a:pt x="1072" y="30"/>
                    <a:pt x="919" y="92"/>
                  </a:cubicBezTo>
                  <a:cubicBezTo>
                    <a:pt x="294" y="360"/>
                    <a:pt x="0" y="1075"/>
                    <a:pt x="255" y="1687"/>
                  </a:cubicBezTo>
                  <a:cubicBezTo>
                    <a:pt x="448" y="2160"/>
                    <a:pt x="903" y="2443"/>
                    <a:pt x="1384" y="2443"/>
                  </a:cubicBezTo>
                  <a:cubicBezTo>
                    <a:pt x="1540" y="2443"/>
                    <a:pt x="1698" y="2413"/>
                    <a:pt x="1851" y="2351"/>
                  </a:cubicBezTo>
                  <a:cubicBezTo>
                    <a:pt x="2476" y="2096"/>
                    <a:pt x="2769" y="1381"/>
                    <a:pt x="2514" y="756"/>
                  </a:cubicBezTo>
                  <a:cubicBezTo>
                    <a:pt x="2321" y="283"/>
                    <a:pt x="1866" y="0"/>
                    <a:pt x="1385" y="0"/>
                  </a:cubicBez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67;p41"/>
            <p:cNvSpPr/>
            <p:nvPr/>
          </p:nvSpPr>
          <p:spPr>
            <a:xfrm>
              <a:off x="4684033" y="2032690"/>
              <a:ext cx="172225" cy="151894"/>
            </a:xfrm>
            <a:custGeom>
              <a:avLst/>
              <a:gdLst/>
              <a:ahLst/>
              <a:cxnLst/>
              <a:rect l="l" t="t" r="r" b="b"/>
              <a:pathLst>
                <a:path w="2770" h="2443" extrusionOk="0">
                  <a:moveTo>
                    <a:pt x="1386" y="0"/>
                  </a:moveTo>
                  <a:cubicBezTo>
                    <a:pt x="1230" y="0"/>
                    <a:pt x="1072" y="30"/>
                    <a:pt x="919" y="92"/>
                  </a:cubicBezTo>
                  <a:cubicBezTo>
                    <a:pt x="294" y="360"/>
                    <a:pt x="1" y="1075"/>
                    <a:pt x="256" y="1687"/>
                  </a:cubicBezTo>
                  <a:cubicBezTo>
                    <a:pt x="449" y="2160"/>
                    <a:pt x="904" y="2443"/>
                    <a:pt x="1385" y="2443"/>
                  </a:cubicBezTo>
                  <a:cubicBezTo>
                    <a:pt x="1540" y="2443"/>
                    <a:pt x="1698" y="2413"/>
                    <a:pt x="1851" y="2351"/>
                  </a:cubicBezTo>
                  <a:cubicBezTo>
                    <a:pt x="2476" y="2096"/>
                    <a:pt x="2770" y="1381"/>
                    <a:pt x="2515" y="756"/>
                  </a:cubicBezTo>
                  <a:cubicBezTo>
                    <a:pt x="2322" y="283"/>
                    <a:pt x="1867" y="0"/>
                    <a:pt x="1386" y="0"/>
                  </a:cubicBez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68;p41"/>
            <p:cNvSpPr/>
            <p:nvPr/>
          </p:nvSpPr>
          <p:spPr>
            <a:xfrm>
              <a:off x="4684033" y="2032690"/>
              <a:ext cx="172225" cy="151894"/>
            </a:xfrm>
            <a:custGeom>
              <a:avLst/>
              <a:gdLst/>
              <a:ahLst/>
              <a:cxnLst/>
              <a:rect l="l" t="t" r="r" b="b"/>
              <a:pathLst>
                <a:path w="2770" h="2443" extrusionOk="0">
                  <a:moveTo>
                    <a:pt x="1386" y="0"/>
                  </a:moveTo>
                  <a:cubicBezTo>
                    <a:pt x="1230" y="0"/>
                    <a:pt x="1072" y="30"/>
                    <a:pt x="919" y="92"/>
                  </a:cubicBezTo>
                  <a:cubicBezTo>
                    <a:pt x="294" y="360"/>
                    <a:pt x="1" y="1075"/>
                    <a:pt x="256" y="1687"/>
                  </a:cubicBezTo>
                  <a:cubicBezTo>
                    <a:pt x="449" y="2160"/>
                    <a:pt x="904" y="2443"/>
                    <a:pt x="1385" y="2443"/>
                  </a:cubicBezTo>
                  <a:cubicBezTo>
                    <a:pt x="1540" y="2443"/>
                    <a:pt x="1698" y="2413"/>
                    <a:pt x="1851" y="2351"/>
                  </a:cubicBezTo>
                  <a:cubicBezTo>
                    <a:pt x="2476" y="2096"/>
                    <a:pt x="2770" y="1381"/>
                    <a:pt x="2515" y="756"/>
                  </a:cubicBezTo>
                  <a:cubicBezTo>
                    <a:pt x="2322" y="283"/>
                    <a:pt x="1867" y="0"/>
                    <a:pt x="1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69;p41"/>
            <p:cNvSpPr/>
            <p:nvPr/>
          </p:nvSpPr>
          <p:spPr>
            <a:xfrm>
              <a:off x="4707846" y="2046307"/>
              <a:ext cx="124599" cy="124661"/>
            </a:xfrm>
            <a:custGeom>
              <a:avLst/>
              <a:gdLst/>
              <a:ahLst/>
              <a:cxnLst/>
              <a:rect l="l" t="t" r="r" b="b"/>
              <a:pathLst>
                <a:path w="2004" h="2005" extrusionOk="0">
                  <a:moveTo>
                    <a:pt x="1009" y="1"/>
                  </a:moveTo>
                  <a:cubicBezTo>
                    <a:pt x="447" y="1"/>
                    <a:pt x="0" y="447"/>
                    <a:pt x="0" y="1009"/>
                  </a:cubicBezTo>
                  <a:cubicBezTo>
                    <a:pt x="0" y="1558"/>
                    <a:pt x="447" y="2004"/>
                    <a:pt x="1009" y="2004"/>
                  </a:cubicBezTo>
                  <a:cubicBezTo>
                    <a:pt x="1557" y="2004"/>
                    <a:pt x="2004" y="1558"/>
                    <a:pt x="2004" y="1009"/>
                  </a:cubicBezTo>
                  <a:cubicBezTo>
                    <a:pt x="2004" y="447"/>
                    <a:pt x="1557"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70;p41"/>
            <p:cNvSpPr/>
            <p:nvPr/>
          </p:nvSpPr>
          <p:spPr>
            <a:xfrm>
              <a:off x="4230217" y="2722273"/>
              <a:ext cx="489566" cy="302357"/>
            </a:xfrm>
            <a:custGeom>
              <a:avLst/>
              <a:gdLst/>
              <a:ahLst/>
              <a:cxnLst/>
              <a:rect l="l" t="t" r="r" b="b"/>
              <a:pathLst>
                <a:path w="7874" h="4863" extrusionOk="0">
                  <a:moveTo>
                    <a:pt x="498" y="1"/>
                  </a:moveTo>
                  <a:lnTo>
                    <a:pt x="1" y="1073"/>
                  </a:lnTo>
                  <a:lnTo>
                    <a:pt x="2234" y="2196"/>
                  </a:lnTo>
                  <a:lnTo>
                    <a:pt x="2731" y="4863"/>
                  </a:lnTo>
                  <a:lnTo>
                    <a:pt x="4977" y="4863"/>
                  </a:lnTo>
                  <a:lnTo>
                    <a:pt x="6113" y="1992"/>
                  </a:lnTo>
                  <a:lnTo>
                    <a:pt x="7874" y="1137"/>
                  </a:lnTo>
                  <a:lnTo>
                    <a:pt x="7466" y="1"/>
                  </a:lnTo>
                  <a:lnTo>
                    <a:pt x="5169" y="1251"/>
                  </a:lnTo>
                  <a:lnTo>
                    <a:pt x="4696" y="2489"/>
                  </a:lnTo>
                  <a:lnTo>
                    <a:pt x="3369" y="2489"/>
                  </a:lnTo>
                  <a:lnTo>
                    <a:pt x="2731" y="984"/>
                  </a:lnTo>
                  <a:lnTo>
                    <a:pt x="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71;p41"/>
            <p:cNvSpPr/>
            <p:nvPr/>
          </p:nvSpPr>
          <p:spPr>
            <a:xfrm>
              <a:off x="4058055" y="2830209"/>
              <a:ext cx="308699" cy="792669"/>
            </a:xfrm>
            <a:custGeom>
              <a:avLst/>
              <a:gdLst/>
              <a:ahLst/>
              <a:cxnLst/>
              <a:rect l="l" t="t" r="r" b="b"/>
              <a:pathLst>
                <a:path w="4965" h="12749" extrusionOk="0">
                  <a:moveTo>
                    <a:pt x="2565" y="0"/>
                  </a:moveTo>
                  <a:lnTo>
                    <a:pt x="1761" y="689"/>
                  </a:lnTo>
                  <a:lnTo>
                    <a:pt x="0" y="12748"/>
                  </a:lnTo>
                  <a:lnTo>
                    <a:pt x="2004" y="12748"/>
                  </a:lnTo>
                  <a:lnTo>
                    <a:pt x="4964" y="3127"/>
                  </a:lnTo>
                  <a:lnTo>
                    <a:pt x="3471" y="1940"/>
                  </a:lnTo>
                  <a:lnTo>
                    <a:pt x="2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72;p41"/>
            <p:cNvSpPr/>
            <p:nvPr/>
          </p:nvSpPr>
          <p:spPr>
            <a:xfrm>
              <a:off x="4572988" y="2858747"/>
              <a:ext cx="197592" cy="764131"/>
            </a:xfrm>
            <a:custGeom>
              <a:avLst/>
              <a:gdLst/>
              <a:ahLst/>
              <a:cxnLst/>
              <a:rect l="l" t="t" r="r" b="b"/>
              <a:pathLst>
                <a:path w="3178" h="12290" extrusionOk="0">
                  <a:moveTo>
                    <a:pt x="2374" y="1"/>
                  </a:moveTo>
                  <a:lnTo>
                    <a:pt x="970" y="2400"/>
                  </a:lnTo>
                  <a:lnTo>
                    <a:pt x="0" y="2987"/>
                  </a:lnTo>
                  <a:lnTo>
                    <a:pt x="511" y="12289"/>
                  </a:lnTo>
                  <a:lnTo>
                    <a:pt x="2055" y="12289"/>
                  </a:lnTo>
                  <a:lnTo>
                    <a:pt x="3178" y="549"/>
                  </a:lnTo>
                  <a:lnTo>
                    <a:pt x="2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73;p41"/>
            <p:cNvSpPr/>
            <p:nvPr/>
          </p:nvSpPr>
          <p:spPr>
            <a:xfrm>
              <a:off x="4572988" y="3687851"/>
              <a:ext cx="127770" cy="714142"/>
            </a:xfrm>
            <a:custGeom>
              <a:avLst/>
              <a:gdLst/>
              <a:ahLst/>
              <a:cxnLst/>
              <a:rect l="l" t="t" r="r" b="b"/>
              <a:pathLst>
                <a:path w="2055" h="11486" extrusionOk="0">
                  <a:moveTo>
                    <a:pt x="460" y="1"/>
                  </a:moveTo>
                  <a:lnTo>
                    <a:pt x="0" y="1940"/>
                  </a:lnTo>
                  <a:lnTo>
                    <a:pt x="460" y="11485"/>
                  </a:lnTo>
                  <a:lnTo>
                    <a:pt x="1582" y="11485"/>
                  </a:lnTo>
                  <a:lnTo>
                    <a:pt x="2055" y="179"/>
                  </a:lnTo>
                  <a:lnTo>
                    <a:pt x="460"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74;p41"/>
            <p:cNvSpPr/>
            <p:nvPr/>
          </p:nvSpPr>
          <p:spPr>
            <a:xfrm>
              <a:off x="3930347" y="3687043"/>
              <a:ext cx="208721" cy="716505"/>
            </a:xfrm>
            <a:custGeom>
              <a:avLst/>
              <a:gdLst/>
              <a:ahLst/>
              <a:cxnLst/>
              <a:rect l="l" t="t" r="r" b="b"/>
              <a:pathLst>
                <a:path w="3357" h="11524" extrusionOk="0">
                  <a:moveTo>
                    <a:pt x="1825" y="1"/>
                  </a:moveTo>
                  <a:lnTo>
                    <a:pt x="1059" y="1838"/>
                  </a:lnTo>
                  <a:lnTo>
                    <a:pt x="0" y="11345"/>
                  </a:lnTo>
                  <a:lnTo>
                    <a:pt x="1110" y="11524"/>
                  </a:lnTo>
                  <a:lnTo>
                    <a:pt x="3356" y="422"/>
                  </a:lnTo>
                  <a:lnTo>
                    <a:pt x="18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75;p41"/>
            <p:cNvSpPr/>
            <p:nvPr/>
          </p:nvSpPr>
          <p:spPr>
            <a:xfrm>
              <a:off x="3889871" y="4320979"/>
              <a:ext cx="512571" cy="134920"/>
            </a:xfrm>
            <a:custGeom>
              <a:avLst/>
              <a:gdLst/>
              <a:ahLst/>
              <a:cxnLst/>
              <a:rect l="l" t="t" r="r" b="b"/>
              <a:pathLst>
                <a:path w="8244" h="2170" extrusionOk="0">
                  <a:moveTo>
                    <a:pt x="689" y="1"/>
                  </a:moveTo>
                  <a:lnTo>
                    <a:pt x="0" y="2170"/>
                  </a:lnTo>
                  <a:lnTo>
                    <a:pt x="7823" y="2170"/>
                  </a:lnTo>
                  <a:lnTo>
                    <a:pt x="8244" y="1519"/>
                  </a:lnTo>
                  <a:lnTo>
                    <a:pt x="4671" y="1302"/>
                  </a:lnTo>
                  <a:lnTo>
                    <a:pt x="1927"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76;p41"/>
            <p:cNvSpPr/>
            <p:nvPr/>
          </p:nvSpPr>
          <p:spPr>
            <a:xfrm>
              <a:off x="4615018" y="3540310"/>
              <a:ext cx="150028" cy="233281"/>
            </a:xfrm>
            <a:custGeom>
              <a:avLst/>
              <a:gdLst/>
              <a:ahLst/>
              <a:cxnLst/>
              <a:rect l="l" t="t" r="r" b="b"/>
              <a:pathLst>
                <a:path w="2413" h="3752" extrusionOk="0">
                  <a:moveTo>
                    <a:pt x="205" y="0"/>
                  </a:moveTo>
                  <a:lnTo>
                    <a:pt x="0" y="3752"/>
                  </a:lnTo>
                  <a:lnTo>
                    <a:pt x="1813" y="3752"/>
                  </a:lnTo>
                  <a:cubicBezTo>
                    <a:pt x="1813" y="3752"/>
                    <a:pt x="2412" y="881"/>
                    <a:pt x="2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77;p41"/>
            <p:cNvSpPr/>
            <p:nvPr/>
          </p:nvSpPr>
          <p:spPr>
            <a:xfrm>
              <a:off x="4653878" y="3570464"/>
              <a:ext cx="56393" cy="167437"/>
            </a:xfrm>
            <a:custGeom>
              <a:avLst/>
              <a:gdLst/>
              <a:ahLst/>
              <a:cxnLst/>
              <a:rect l="l" t="t" r="r" b="b"/>
              <a:pathLst>
                <a:path w="907" h="2693" fill="none" extrusionOk="0">
                  <a:moveTo>
                    <a:pt x="1" y="0"/>
                  </a:moveTo>
                  <a:lnTo>
                    <a:pt x="907" y="2693"/>
                  </a:lnTo>
                </a:path>
              </a:pathLst>
            </a:custGeom>
            <a:noFill/>
            <a:ln w="4150" cap="flat" cmpd="sng">
              <a:solidFill>
                <a:schemeClr val="dk1"/>
              </a:solidFill>
              <a:prstDash val="solid"/>
              <a:miter lim="127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78;p41"/>
            <p:cNvSpPr/>
            <p:nvPr/>
          </p:nvSpPr>
          <p:spPr>
            <a:xfrm>
              <a:off x="4645982" y="3570464"/>
              <a:ext cx="88910" cy="167437"/>
            </a:xfrm>
            <a:custGeom>
              <a:avLst/>
              <a:gdLst/>
              <a:ahLst/>
              <a:cxnLst/>
              <a:rect l="l" t="t" r="r" b="b"/>
              <a:pathLst>
                <a:path w="1430" h="2693" fill="none" extrusionOk="0">
                  <a:moveTo>
                    <a:pt x="1429" y="0"/>
                  </a:moveTo>
                  <a:lnTo>
                    <a:pt x="0" y="2693"/>
                  </a:lnTo>
                </a:path>
              </a:pathLst>
            </a:custGeom>
            <a:noFill/>
            <a:ln w="4150" cap="flat" cmpd="sng">
              <a:solidFill>
                <a:schemeClr val="dk1"/>
              </a:solidFill>
              <a:prstDash val="solid"/>
              <a:miter lim="127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79;p41"/>
            <p:cNvSpPr/>
            <p:nvPr/>
          </p:nvSpPr>
          <p:spPr>
            <a:xfrm>
              <a:off x="4035050" y="3529180"/>
              <a:ext cx="193675" cy="238068"/>
            </a:xfrm>
            <a:custGeom>
              <a:avLst/>
              <a:gdLst/>
              <a:ahLst/>
              <a:cxnLst/>
              <a:rect l="l" t="t" r="r" b="b"/>
              <a:pathLst>
                <a:path w="3115" h="3829" extrusionOk="0">
                  <a:moveTo>
                    <a:pt x="1072" y="1"/>
                  </a:moveTo>
                  <a:lnTo>
                    <a:pt x="0" y="3625"/>
                  </a:lnTo>
                  <a:lnTo>
                    <a:pt x="1838" y="3829"/>
                  </a:lnTo>
                  <a:cubicBezTo>
                    <a:pt x="1838" y="3829"/>
                    <a:pt x="3114" y="1111"/>
                    <a:pt x="3063" y="217"/>
                  </a:cubicBez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80;p41"/>
            <p:cNvSpPr/>
            <p:nvPr/>
          </p:nvSpPr>
          <p:spPr>
            <a:xfrm>
              <a:off x="4111214" y="3570464"/>
              <a:ext cx="32580" cy="151583"/>
            </a:xfrm>
            <a:custGeom>
              <a:avLst/>
              <a:gdLst/>
              <a:ahLst/>
              <a:cxnLst/>
              <a:rect l="l" t="t" r="r" b="b"/>
              <a:pathLst>
                <a:path w="524" h="2438" fill="none" extrusionOk="0">
                  <a:moveTo>
                    <a:pt x="0" y="0"/>
                  </a:moveTo>
                  <a:lnTo>
                    <a:pt x="524" y="2437"/>
                  </a:lnTo>
                </a:path>
              </a:pathLst>
            </a:custGeom>
            <a:noFill/>
            <a:ln w="4150" cap="flat" cmpd="sng">
              <a:solidFill>
                <a:schemeClr val="dk1"/>
              </a:solidFill>
              <a:prstDash val="solid"/>
              <a:miter lim="127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81;p41"/>
            <p:cNvSpPr/>
            <p:nvPr/>
          </p:nvSpPr>
          <p:spPr>
            <a:xfrm>
              <a:off x="4070738" y="3579169"/>
              <a:ext cx="141324" cy="142878"/>
            </a:xfrm>
            <a:custGeom>
              <a:avLst/>
              <a:gdLst/>
              <a:ahLst/>
              <a:cxnLst/>
              <a:rect l="l" t="t" r="r" b="b"/>
              <a:pathLst>
                <a:path w="2273" h="2298" fill="none" extrusionOk="0">
                  <a:moveTo>
                    <a:pt x="2272" y="0"/>
                  </a:moveTo>
                  <a:lnTo>
                    <a:pt x="1" y="2297"/>
                  </a:lnTo>
                </a:path>
              </a:pathLst>
            </a:custGeom>
            <a:noFill/>
            <a:ln w="4150" cap="flat" cmpd="sng">
              <a:solidFill>
                <a:schemeClr val="dk1"/>
              </a:solidFill>
              <a:prstDash val="solid"/>
              <a:miter lim="127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41"/>
            <p:cNvSpPr/>
            <p:nvPr/>
          </p:nvSpPr>
          <p:spPr>
            <a:xfrm>
              <a:off x="3969207" y="4250348"/>
              <a:ext cx="204742" cy="165137"/>
            </a:xfrm>
            <a:custGeom>
              <a:avLst/>
              <a:gdLst/>
              <a:ahLst/>
              <a:cxnLst/>
              <a:rect l="l" t="t" r="r" b="b"/>
              <a:pathLst>
                <a:path w="3293" h="2656" extrusionOk="0">
                  <a:moveTo>
                    <a:pt x="307" y="1"/>
                  </a:moveTo>
                  <a:lnTo>
                    <a:pt x="0" y="1685"/>
                  </a:lnTo>
                  <a:lnTo>
                    <a:pt x="2335" y="2655"/>
                  </a:lnTo>
                  <a:lnTo>
                    <a:pt x="3293" y="2221"/>
                  </a:lnTo>
                  <a:lnTo>
                    <a:pt x="1200" y="907"/>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3;p41"/>
            <p:cNvSpPr/>
            <p:nvPr/>
          </p:nvSpPr>
          <p:spPr>
            <a:xfrm>
              <a:off x="4554709" y="4415423"/>
              <a:ext cx="512633" cy="61926"/>
            </a:xfrm>
            <a:custGeom>
              <a:avLst/>
              <a:gdLst/>
              <a:ahLst/>
              <a:cxnLst/>
              <a:rect l="l" t="t" r="r" b="b"/>
              <a:pathLst>
                <a:path w="8245" h="996" extrusionOk="0">
                  <a:moveTo>
                    <a:pt x="8244" y="0"/>
                  </a:moveTo>
                  <a:lnTo>
                    <a:pt x="1" y="651"/>
                  </a:lnTo>
                  <a:lnTo>
                    <a:pt x="167" y="944"/>
                  </a:lnTo>
                  <a:lnTo>
                    <a:pt x="281" y="830"/>
                  </a:lnTo>
                  <a:lnTo>
                    <a:pt x="435" y="996"/>
                  </a:lnTo>
                  <a:lnTo>
                    <a:pt x="588" y="830"/>
                  </a:lnTo>
                  <a:lnTo>
                    <a:pt x="754" y="996"/>
                  </a:lnTo>
                  <a:lnTo>
                    <a:pt x="907" y="830"/>
                  </a:lnTo>
                  <a:lnTo>
                    <a:pt x="1060" y="996"/>
                  </a:lnTo>
                  <a:lnTo>
                    <a:pt x="1226" y="830"/>
                  </a:lnTo>
                  <a:lnTo>
                    <a:pt x="1379" y="996"/>
                  </a:lnTo>
                  <a:lnTo>
                    <a:pt x="1532" y="830"/>
                  </a:lnTo>
                  <a:lnTo>
                    <a:pt x="1685" y="996"/>
                  </a:lnTo>
                  <a:lnTo>
                    <a:pt x="1851" y="830"/>
                  </a:lnTo>
                  <a:lnTo>
                    <a:pt x="2004" y="996"/>
                  </a:lnTo>
                  <a:lnTo>
                    <a:pt x="2157" y="830"/>
                  </a:lnTo>
                  <a:lnTo>
                    <a:pt x="2323" y="996"/>
                  </a:lnTo>
                  <a:lnTo>
                    <a:pt x="2476" y="830"/>
                  </a:lnTo>
                  <a:lnTo>
                    <a:pt x="2629" y="996"/>
                  </a:lnTo>
                  <a:lnTo>
                    <a:pt x="2783" y="830"/>
                  </a:lnTo>
                  <a:lnTo>
                    <a:pt x="2948" y="996"/>
                  </a:lnTo>
                  <a:lnTo>
                    <a:pt x="3102" y="830"/>
                  </a:lnTo>
                  <a:lnTo>
                    <a:pt x="3255" y="996"/>
                  </a:lnTo>
                  <a:lnTo>
                    <a:pt x="3421" y="830"/>
                  </a:lnTo>
                  <a:lnTo>
                    <a:pt x="3574" y="996"/>
                  </a:lnTo>
                  <a:lnTo>
                    <a:pt x="3727" y="830"/>
                  </a:lnTo>
                  <a:lnTo>
                    <a:pt x="3880" y="996"/>
                  </a:lnTo>
                  <a:lnTo>
                    <a:pt x="4046" y="830"/>
                  </a:lnTo>
                  <a:lnTo>
                    <a:pt x="4199" y="996"/>
                  </a:lnTo>
                  <a:lnTo>
                    <a:pt x="4352" y="830"/>
                  </a:lnTo>
                  <a:lnTo>
                    <a:pt x="4518" y="996"/>
                  </a:lnTo>
                  <a:lnTo>
                    <a:pt x="4671" y="830"/>
                  </a:lnTo>
                  <a:lnTo>
                    <a:pt x="4824" y="996"/>
                  </a:lnTo>
                  <a:lnTo>
                    <a:pt x="4977" y="830"/>
                  </a:lnTo>
                  <a:lnTo>
                    <a:pt x="5143" y="996"/>
                  </a:lnTo>
                  <a:lnTo>
                    <a:pt x="5296" y="830"/>
                  </a:lnTo>
                  <a:lnTo>
                    <a:pt x="5449" y="996"/>
                  </a:lnTo>
                  <a:lnTo>
                    <a:pt x="5615" y="830"/>
                  </a:lnTo>
                  <a:lnTo>
                    <a:pt x="5769" y="996"/>
                  </a:lnTo>
                  <a:lnTo>
                    <a:pt x="5922" y="830"/>
                  </a:lnTo>
                  <a:lnTo>
                    <a:pt x="6075" y="996"/>
                  </a:lnTo>
                  <a:lnTo>
                    <a:pt x="6241" y="830"/>
                  </a:lnTo>
                  <a:lnTo>
                    <a:pt x="6394" y="996"/>
                  </a:lnTo>
                  <a:lnTo>
                    <a:pt x="6547" y="830"/>
                  </a:lnTo>
                  <a:lnTo>
                    <a:pt x="6713" y="996"/>
                  </a:lnTo>
                  <a:lnTo>
                    <a:pt x="6866" y="830"/>
                  </a:lnTo>
                  <a:lnTo>
                    <a:pt x="7019" y="996"/>
                  </a:lnTo>
                  <a:lnTo>
                    <a:pt x="7172" y="830"/>
                  </a:lnTo>
                  <a:lnTo>
                    <a:pt x="7338" y="996"/>
                  </a:lnTo>
                  <a:lnTo>
                    <a:pt x="7491" y="830"/>
                  </a:lnTo>
                  <a:lnTo>
                    <a:pt x="7644" y="996"/>
                  </a:lnTo>
                  <a:lnTo>
                    <a:pt x="7810" y="830"/>
                  </a:lnTo>
                  <a:lnTo>
                    <a:pt x="7810" y="842"/>
                  </a:lnTo>
                  <a:lnTo>
                    <a:pt x="8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4;p41"/>
            <p:cNvSpPr/>
            <p:nvPr/>
          </p:nvSpPr>
          <p:spPr>
            <a:xfrm>
              <a:off x="4554709" y="4320979"/>
              <a:ext cx="512633" cy="134920"/>
            </a:xfrm>
            <a:custGeom>
              <a:avLst/>
              <a:gdLst/>
              <a:ahLst/>
              <a:cxnLst/>
              <a:rect l="l" t="t" r="r" b="b"/>
              <a:pathLst>
                <a:path w="8245" h="2170" extrusionOk="0">
                  <a:moveTo>
                    <a:pt x="690" y="1"/>
                  </a:moveTo>
                  <a:lnTo>
                    <a:pt x="1" y="2170"/>
                  </a:lnTo>
                  <a:lnTo>
                    <a:pt x="7823" y="2170"/>
                  </a:lnTo>
                  <a:lnTo>
                    <a:pt x="8244" y="1519"/>
                  </a:lnTo>
                  <a:lnTo>
                    <a:pt x="4671" y="1302"/>
                  </a:lnTo>
                  <a:lnTo>
                    <a:pt x="1928"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85;p41"/>
            <p:cNvSpPr/>
            <p:nvPr/>
          </p:nvSpPr>
          <p:spPr>
            <a:xfrm>
              <a:off x="4634044" y="4250348"/>
              <a:ext cx="204742" cy="165137"/>
            </a:xfrm>
            <a:custGeom>
              <a:avLst/>
              <a:gdLst/>
              <a:ahLst/>
              <a:cxnLst/>
              <a:rect l="l" t="t" r="r" b="b"/>
              <a:pathLst>
                <a:path w="3293" h="2656" extrusionOk="0">
                  <a:moveTo>
                    <a:pt x="307" y="1"/>
                  </a:moveTo>
                  <a:lnTo>
                    <a:pt x="1" y="1685"/>
                  </a:lnTo>
                  <a:lnTo>
                    <a:pt x="2336" y="2655"/>
                  </a:lnTo>
                  <a:lnTo>
                    <a:pt x="3293" y="2221"/>
                  </a:lnTo>
                  <a:lnTo>
                    <a:pt x="1200" y="907"/>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6;p41"/>
            <p:cNvSpPr/>
            <p:nvPr/>
          </p:nvSpPr>
          <p:spPr>
            <a:xfrm>
              <a:off x="4058863" y="2032690"/>
              <a:ext cx="172225" cy="151894"/>
            </a:xfrm>
            <a:custGeom>
              <a:avLst/>
              <a:gdLst/>
              <a:ahLst/>
              <a:cxnLst/>
              <a:rect l="l" t="t" r="r" b="b"/>
              <a:pathLst>
                <a:path w="2770" h="2443" extrusionOk="0">
                  <a:moveTo>
                    <a:pt x="1385" y="0"/>
                  </a:moveTo>
                  <a:cubicBezTo>
                    <a:pt x="1230" y="0"/>
                    <a:pt x="1072" y="30"/>
                    <a:pt x="919" y="92"/>
                  </a:cubicBezTo>
                  <a:cubicBezTo>
                    <a:pt x="294" y="360"/>
                    <a:pt x="0" y="1075"/>
                    <a:pt x="255" y="1687"/>
                  </a:cubicBezTo>
                  <a:cubicBezTo>
                    <a:pt x="448" y="2160"/>
                    <a:pt x="903" y="2443"/>
                    <a:pt x="1384" y="2443"/>
                  </a:cubicBezTo>
                  <a:cubicBezTo>
                    <a:pt x="1540" y="2443"/>
                    <a:pt x="1698" y="2413"/>
                    <a:pt x="1851" y="2351"/>
                  </a:cubicBezTo>
                  <a:cubicBezTo>
                    <a:pt x="2476" y="2096"/>
                    <a:pt x="2769" y="1381"/>
                    <a:pt x="2514" y="756"/>
                  </a:cubicBezTo>
                  <a:cubicBezTo>
                    <a:pt x="2321" y="283"/>
                    <a:pt x="1866" y="0"/>
                    <a:pt x="1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7;p41"/>
            <p:cNvSpPr/>
            <p:nvPr/>
          </p:nvSpPr>
          <p:spPr>
            <a:xfrm>
              <a:off x="4082676" y="2046307"/>
              <a:ext cx="124599" cy="124661"/>
            </a:xfrm>
            <a:custGeom>
              <a:avLst/>
              <a:gdLst/>
              <a:ahLst/>
              <a:cxnLst/>
              <a:rect l="l" t="t" r="r" b="b"/>
              <a:pathLst>
                <a:path w="2004" h="2005" extrusionOk="0">
                  <a:moveTo>
                    <a:pt x="1008" y="1"/>
                  </a:moveTo>
                  <a:cubicBezTo>
                    <a:pt x="447" y="1"/>
                    <a:pt x="0" y="447"/>
                    <a:pt x="0" y="1009"/>
                  </a:cubicBezTo>
                  <a:cubicBezTo>
                    <a:pt x="0" y="1558"/>
                    <a:pt x="447" y="2004"/>
                    <a:pt x="1008" y="2004"/>
                  </a:cubicBezTo>
                  <a:cubicBezTo>
                    <a:pt x="1557" y="2004"/>
                    <a:pt x="2003" y="1558"/>
                    <a:pt x="2003" y="1009"/>
                  </a:cubicBezTo>
                  <a:cubicBezTo>
                    <a:pt x="2003" y="447"/>
                    <a:pt x="1557"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275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42;p33"/>
          <p:cNvSpPr/>
          <p:nvPr/>
        </p:nvSpPr>
        <p:spPr>
          <a:xfrm>
            <a:off x="676425" y="678300"/>
            <a:ext cx="5977500" cy="412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3;p33"/>
          <p:cNvSpPr/>
          <p:nvPr/>
        </p:nvSpPr>
        <p:spPr>
          <a:xfrm>
            <a:off x="938999" y="680064"/>
            <a:ext cx="2006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p:nvPr>
        </p:nvSpPr>
        <p:spPr/>
        <p:txBody>
          <a:bodyPr/>
          <a:lstStyle/>
          <a:p>
            <a:r>
              <a:rPr lang="en-IN" dirty="0" smtClean="0"/>
              <a:t>DEMERITS</a:t>
            </a:r>
            <a:endParaRPr lang="en-IN" dirty="0"/>
          </a:p>
        </p:txBody>
      </p:sp>
      <p:sp>
        <p:nvSpPr>
          <p:cNvPr id="5" name="TextBox 4"/>
          <p:cNvSpPr txBox="1"/>
          <p:nvPr/>
        </p:nvSpPr>
        <p:spPr>
          <a:xfrm>
            <a:off x="676425" y="1141423"/>
            <a:ext cx="8127039" cy="2308324"/>
          </a:xfrm>
          <a:prstGeom prst="rect">
            <a:avLst/>
          </a:prstGeom>
          <a:noFill/>
        </p:spPr>
        <p:txBody>
          <a:bodyPr wrap="square" rtlCol="0">
            <a:spAutoFit/>
          </a:bodyPr>
          <a:lstStyle/>
          <a:p>
            <a:pPr marL="457200" lvl="0" indent="-342900">
              <a:lnSpc>
                <a:spcPct val="200000"/>
              </a:lnSpc>
              <a:buSzPts val="1800"/>
              <a:buChar char="❏"/>
            </a:pPr>
            <a:r>
              <a:rPr lang="en-US" sz="1800" dirty="0">
                <a:solidFill>
                  <a:srgbClr val="3A343A"/>
                </a:solidFill>
                <a:highlight>
                  <a:srgbClr val="FFFFFF"/>
                </a:highlight>
              </a:rPr>
              <a:t>Robot can only do what they are told to do – they can’t improvise.</a:t>
            </a:r>
          </a:p>
          <a:p>
            <a:pPr marL="457200" lvl="0" indent="-342900">
              <a:lnSpc>
                <a:spcPct val="200000"/>
              </a:lnSpc>
              <a:buSzPts val="1800"/>
              <a:buChar char="❏"/>
            </a:pPr>
            <a:r>
              <a:rPr lang="en-US" sz="1800" dirty="0">
                <a:solidFill>
                  <a:srgbClr val="040C28"/>
                </a:solidFill>
              </a:rPr>
              <a:t>The robot may run out of charge in the middle of a cleaning session</a:t>
            </a:r>
            <a:r>
              <a:rPr lang="en-US" sz="1800" dirty="0">
                <a:solidFill>
                  <a:srgbClr val="202124"/>
                </a:solidFill>
                <a:highlight>
                  <a:srgbClr val="FFFFFF"/>
                </a:highlight>
              </a:rPr>
              <a:t>.</a:t>
            </a:r>
          </a:p>
          <a:p>
            <a:pPr marL="457200" lvl="0" indent="-342900">
              <a:lnSpc>
                <a:spcPct val="200000"/>
              </a:lnSpc>
              <a:buClr>
                <a:srgbClr val="202124"/>
              </a:buClr>
              <a:buSzPts val="1800"/>
              <a:buChar char="❏"/>
            </a:pPr>
            <a:r>
              <a:rPr lang="en-US" sz="1800" dirty="0">
                <a:solidFill>
                  <a:srgbClr val="202124"/>
                </a:solidFill>
                <a:highlight>
                  <a:srgbClr val="FFFFFF"/>
                </a:highlight>
              </a:rPr>
              <a:t>The cleaning robot can’t clean stairs.</a:t>
            </a:r>
          </a:p>
          <a:p>
            <a:pPr marL="457200" lvl="0" indent="-342900">
              <a:lnSpc>
                <a:spcPct val="200000"/>
              </a:lnSpc>
              <a:buClr>
                <a:srgbClr val="202124"/>
              </a:buClr>
              <a:buSzPts val="1800"/>
              <a:buChar char="❏"/>
            </a:pPr>
            <a:r>
              <a:rPr lang="en-US" sz="1800" dirty="0">
                <a:solidFill>
                  <a:srgbClr val="202124"/>
                </a:solidFill>
                <a:highlight>
                  <a:srgbClr val="FFFFFF"/>
                </a:highlight>
              </a:rPr>
              <a:t>Moderate cleaning </a:t>
            </a:r>
            <a:r>
              <a:rPr lang="en-US" sz="1800" dirty="0" smtClean="0">
                <a:solidFill>
                  <a:srgbClr val="202124"/>
                </a:solidFill>
                <a:highlight>
                  <a:srgbClr val="FFFFFF"/>
                </a:highlight>
              </a:rPr>
              <a:t>quality</a:t>
            </a:r>
            <a:endParaRPr lang="en-US" sz="1800" dirty="0">
              <a:solidFill>
                <a:srgbClr val="202124"/>
              </a:solidFill>
              <a:highlight>
                <a:srgbClr val="FFFFFF"/>
              </a:highlight>
            </a:endParaRPr>
          </a:p>
        </p:txBody>
      </p:sp>
      <p:grpSp>
        <p:nvGrpSpPr>
          <p:cNvPr id="6" name="Google Shape;2059;p57"/>
          <p:cNvGrpSpPr/>
          <p:nvPr/>
        </p:nvGrpSpPr>
        <p:grpSpPr>
          <a:xfrm>
            <a:off x="6545630" y="2295585"/>
            <a:ext cx="2365514" cy="2790992"/>
            <a:chOff x="3121591" y="1242518"/>
            <a:chExt cx="2894777" cy="3288982"/>
          </a:xfrm>
        </p:grpSpPr>
        <p:sp>
          <p:nvSpPr>
            <p:cNvPr id="7" name="Google Shape;2060;p57"/>
            <p:cNvSpPr/>
            <p:nvPr/>
          </p:nvSpPr>
          <p:spPr>
            <a:xfrm>
              <a:off x="3988046" y="2583712"/>
              <a:ext cx="707816" cy="1915924"/>
            </a:xfrm>
            <a:custGeom>
              <a:avLst/>
              <a:gdLst/>
              <a:ahLst/>
              <a:cxnLst/>
              <a:rect l="l" t="t" r="r" b="b"/>
              <a:pathLst>
                <a:path w="11218" h="30365" extrusionOk="0">
                  <a:moveTo>
                    <a:pt x="9277" y="1"/>
                  </a:moveTo>
                  <a:lnTo>
                    <a:pt x="4722" y="383"/>
                  </a:lnTo>
                  <a:lnTo>
                    <a:pt x="4428" y="919"/>
                  </a:lnTo>
                  <a:lnTo>
                    <a:pt x="4148" y="3178"/>
                  </a:lnTo>
                  <a:cubicBezTo>
                    <a:pt x="4148" y="3178"/>
                    <a:pt x="4084" y="10834"/>
                    <a:pt x="3944" y="13387"/>
                  </a:cubicBezTo>
                  <a:cubicBezTo>
                    <a:pt x="3765" y="16819"/>
                    <a:pt x="2757" y="27104"/>
                    <a:pt x="2757" y="27104"/>
                  </a:cubicBezTo>
                  <a:cubicBezTo>
                    <a:pt x="2757" y="27104"/>
                    <a:pt x="2042" y="28852"/>
                    <a:pt x="1583" y="29261"/>
                  </a:cubicBezTo>
                  <a:cubicBezTo>
                    <a:pt x="1340" y="29478"/>
                    <a:pt x="741" y="29720"/>
                    <a:pt x="217" y="29912"/>
                  </a:cubicBezTo>
                  <a:cubicBezTo>
                    <a:pt x="0" y="29975"/>
                    <a:pt x="39" y="30294"/>
                    <a:pt x="268" y="30307"/>
                  </a:cubicBezTo>
                  <a:cubicBezTo>
                    <a:pt x="658" y="30339"/>
                    <a:pt x="1104" y="30365"/>
                    <a:pt x="1511" y="30365"/>
                  </a:cubicBezTo>
                  <a:cubicBezTo>
                    <a:pt x="1918" y="30365"/>
                    <a:pt x="2285" y="30339"/>
                    <a:pt x="2514" y="30269"/>
                  </a:cubicBezTo>
                  <a:cubicBezTo>
                    <a:pt x="2961" y="30141"/>
                    <a:pt x="3880" y="29491"/>
                    <a:pt x="4479" y="29044"/>
                  </a:cubicBezTo>
                  <a:cubicBezTo>
                    <a:pt x="4798" y="28814"/>
                    <a:pt x="4901" y="28368"/>
                    <a:pt x="4696" y="28023"/>
                  </a:cubicBezTo>
                  <a:lnTo>
                    <a:pt x="4186" y="27104"/>
                  </a:lnTo>
                  <a:cubicBezTo>
                    <a:pt x="4186" y="27104"/>
                    <a:pt x="6738" y="18989"/>
                    <a:pt x="6981" y="16168"/>
                  </a:cubicBezTo>
                  <a:cubicBezTo>
                    <a:pt x="7044" y="15454"/>
                    <a:pt x="6738" y="13297"/>
                    <a:pt x="6738" y="13297"/>
                  </a:cubicBezTo>
                  <a:lnTo>
                    <a:pt x="9482" y="5615"/>
                  </a:lnTo>
                  <a:cubicBezTo>
                    <a:pt x="9482" y="5615"/>
                    <a:pt x="11217" y="3357"/>
                    <a:pt x="9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61;p57"/>
            <p:cNvSpPr/>
            <p:nvPr/>
          </p:nvSpPr>
          <p:spPr>
            <a:xfrm>
              <a:off x="4360826" y="2557969"/>
              <a:ext cx="444515" cy="1973531"/>
            </a:xfrm>
            <a:custGeom>
              <a:avLst/>
              <a:gdLst/>
              <a:ahLst/>
              <a:cxnLst/>
              <a:rect l="l" t="t" r="r" b="b"/>
              <a:pathLst>
                <a:path w="7045" h="31278" extrusionOk="0">
                  <a:moveTo>
                    <a:pt x="5233" y="0"/>
                  </a:moveTo>
                  <a:lnTo>
                    <a:pt x="1" y="1174"/>
                  </a:lnTo>
                  <a:cubicBezTo>
                    <a:pt x="1" y="1174"/>
                    <a:pt x="218" y="1595"/>
                    <a:pt x="256" y="1749"/>
                  </a:cubicBezTo>
                  <a:cubicBezTo>
                    <a:pt x="383" y="2195"/>
                    <a:pt x="332" y="3139"/>
                    <a:pt x="473" y="3586"/>
                  </a:cubicBezTo>
                  <a:cubicBezTo>
                    <a:pt x="626" y="4058"/>
                    <a:pt x="1545" y="5258"/>
                    <a:pt x="1545" y="5258"/>
                  </a:cubicBezTo>
                  <a:lnTo>
                    <a:pt x="4646" y="27678"/>
                  </a:lnTo>
                  <a:cubicBezTo>
                    <a:pt x="4646" y="27678"/>
                    <a:pt x="3969" y="29847"/>
                    <a:pt x="3459" y="30383"/>
                  </a:cubicBezTo>
                  <a:cubicBezTo>
                    <a:pt x="3344" y="30498"/>
                    <a:pt x="3089" y="30651"/>
                    <a:pt x="2821" y="30779"/>
                  </a:cubicBezTo>
                  <a:cubicBezTo>
                    <a:pt x="2578" y="30894"/>
                    <a:pt x="2642" y="31251"/>
                    <a:pt x="2910" y="31264"/>
                  </a:cubicBezTo>
                  <a:cubicBezTo>
                    <a:pt x="3086" y="31272"/>
                    <a:pt x="3267" y="31278"/>
                    <a:pt x="3441" y="31278"/>
                  </a:cubicBezTo>
                  <a:cubicBezTo>
                    <a:pt x="3810" y="31278"/>
                    <a:pt x="4149" y="31253"/>
                    <a:pt x="4339" y="31175"/>
                  </a:cubicBezTo>
                  <a:cubicBezTo>
                    <a:pt x="4862" y="30983"/>
                    <a:pt x="5820" y="30001"/>
                    <a:pt x="6330" y="29452"/>
                  </a:cubicBezTo>
                  <a:cubicBezTo>
                    <a:pt x="6521" y="29248"/>
                    <a:pt x="6572" y="28929"/>
                    <a:pt x="6458" y="28661"/>
                  </a:cubicBezTo>
                  <a:lnTo>
                    <a:pt x="5973" y="27589"/>
                  </a:lnTo>
                  <a:cubicBezTo>
                    <a:pt x="5973" y="27589"/>
                    <a:pt x="6994" y="19320"/>
                    <a:pt x="6649" y="16589"/>
                  </a:cubicBezTo>
                  <a:cubicBezTo>
                    <a:pt x="6547" y="15772"/>
                    <a:pt x="5756" y="13476"/>
                    <a:pt x="5756" y="13476"/>
                  </a:cubicBezTo>
                  <a:cubicBezTo>
                    <a:pt x="5756" y="13476"/>
                    <a:pt x="5947" y="9481"/>
                    <a:pt x="6113" y="7248"/>
                  </a:cubicBezTo>
                  <a:cubicBezTo>
                    <a:pt x="6151" y="6763"/>
                    <a:pt x="6228" y="6291"/>
                    <a:pt x="6368" y="5832"/>
                  </a:cubicBezTo>
                  <a:cubicBezTo>
                    <a:pt x="6649" y="4875"/>
                    <a:pt x="7045" y="2706"/>
                    <a:pt x="5807" y="689"/>
                  </a:cubicBezTo>
                  <a:lnTo>
                    <a:pt x="5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62;p57"/>
            <p:cNvSpPr/>
            <p:nvPr/>
          </p:nvSpPr>
          <p:spPr>
            <a:xfrm>
              <a:off x="4573401" y="3405806"/>
              <a:ext cx="228725" cy="898620"/>
            </a:xfrm>
            <a:custGeom>
              <a:avLst/>
              <a:gdLst/>
              <a:ahLst/>
              <a:cxnLst/>
              <a:rect l="l" t="t" r="r" b="b"/>
              <a:pathLst>
                <a:path w="3625" h="14242" extrusionOk="0">
                  <a:moveTo>
                    <a:pt x="0" y="0"/>
                  </a:moveTo>
                  <a:lnTo>
                    <a:pt x="1761" y="14241"/>
                  </a:lnTo>
                  <a:lnTo>
                    <a:pt x="2616" y="14177"/>
                  </a:lnTo>
                  <a:cubicBezTo>
                    <a:pt x="2616" y="14177"/>
                    <a:pt x="3625" y="5883"/>
                    <a:pt x="3280" y="3139"/>
                  </a:cubicBezTo>
                  <a:lnTo>
                    <a:pt x="3280" y="3139"/>
                  </a:lnTo>
                  <a:lnTo>
                    <a:pt x="3280" y="3152"/>
                  </a:lnTo>
                  <a:cubicBezTo>
                    <a:pt x="3191" y="2412"/>
                    <a:pt x="2540" y="472"/>
                    <a:pt x="2412" y="102"/>
                  </a:cubicBezTo>
                  <a:lnTo>
                    <a:pt x="2348" y="102"/>
                  </a:lnTo>
                  <a:cubicBezTo>
                    <a:pt x="2310" y="740"/>
                    <a:pt x="1978" y="1238"/>
                    <a:pt x="1557" y="1238"/>
                  </a:cubicBezTo>
                  <a:cubicBezTo>
                    <a:pt x="1111" y="1238"/>
                    <a:pt x="753" y="677"/>
                    <a:pt x="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63;p57"/>
            <p:cNvSpPr/>
            <p:nvPr/>
          </p:nvSpPr>
          <p:spPr>
            <a:xfrm>
              <a:off x="4705464" y="4323680"/>
              <a:ext cx="49972" cy="78177"/>
            </a:xfrm>
            <a:custGeom>
              <a:avLst/>
              <a:gdLst/>
              <a:ahLst/>
              <a:cxnLst/>
              <a:rect l="l" t="t" r="r" b="b"/>
              <a:pathLst>
                <a:path w="792" h="1239" extrusionOk="0">
                  <a:moveTo>
                    <a:pt x="396" y="0"/>
                  </a:moveTo>
                  <a:cubicBezTo>
                    <a:pt x="179" y="0"/>
                    <a:pt x="0" y="281"/>
                    <a:pt x="0" y="613"/>
                  </a:cubicBezTo>
                  <a:cubicBezTo>
                    <a:pt x="0" y="957"/>
                    <a:pt x="179" y="1238"/>
                    <a:pt x="396" y="1238"/>
                  </a:cubicBezTo>
                  <a:cubicBezTo>
                    <a:pt x="613" y="1238"/>
                    <a:pt x="791" y="957"/>
                    <a:pt x="791" y="613"/>
                  </a:cubicBezTo>
                  <a:cubicBezTo>
                    <a:pt x="791" y="281"/>
                    <a:pt x="613" y="0"/>
                    <a:pt x="396"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64;p57"/>
            <p:cNvSpPr/>
            <p:nvPr/>
          </p:nvSpPr>
          <p:spPr>
            <a:xfrm>
              <a:off x="4705464" y="4323680"/>
              <a:ext cx="49972" cy="78177"/>
            </a:xfrm>
            <a:custGeom>
              <a:avLst/>
              <a:gdLst/>
              <a:ahLst/>
              <a:cxnLst/>
              <a:rect l="l" t="t" r="r" b="b"/>
              <a:pathLst>
                <a:path w="792" h="1239" extrusionOk="0">
                  <a:moveTo>
                    <a:pt x="396" y="0"/>
                  </a:moveTo>
                  <a:cubicBezTo>
                    <a:pt x="179" y="0"/>
                    <a:pt x="0" y="281"/>
                    <a:pt x="0" y="613"/>
                  </a:cubicBezTo>
                  <a:cubicBezTo>
                    <a:pt x="0" y="957"/>
                    <a:pt x="179" y="1238"/>
                    <a:pt x="396" y="1238"/>
                  </a:cubicBezTo>
                  <a:cubicBezTo>
                    <a:pt x="613" y="1238"/>
                    <a:pt x="791" y="957"/>
                    <a:pt x="791" y="613"/>
                  </a:cubicBezTo>
                  <a:cubicBezTo>
                    <a:pt x="791" y="281"/>
                    <a:pt x="613"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65;p57"/>
            <p:cNvSpPr/>
            <p:nvPr/>
          </p:nvSpPr>
          <p:spPr>
            <a:xfrm>
              <a:off x="4697387" y="4316424"/>
              <a:ext cx="65305" cy="92689"/>
            </a:xfrm>
            <a:custGeom>
              <a:avLst/>
              <a:gdLst/>
              <a:ahLst/>
              <a:cxnLst/>
              <a:rect l="l" t="t" r="r" b="b"/>
              <a:pathLst>
                <a:path w="1035" h="1469" extrusionOk="0">
                  <a:moveTo>
                    <a:pt x="524" y="243"/>
                  </a:moveTo>
                  <a:cubicBezTo>
                    <a:pt x="651" y="243"/>
                    <a:pt x="792" y="447"/>
                    <a:pt x="792" y="741"/>
                  </a:cubicBezTo>
                  <a:cubicBezTo>
                    <a:pt x="792" y="1021"/>
                    <a:pt x="651" y="1226"/>
                    <a:pt x="524" y="1226"/>
                  </a:cubicBezTo>
                  <a:cubicBezTo>
                    <a:pt x="383" y="1226"/>
                    <a:pt x="243" y="1021"/>
                    <a:pt x="243" y="741"/>
                  </a:cubicBezTo>
                  <a:cubicBezTo>
                    <a:pt x="243" y="447"/>
                    <a:pt x="383" y="243"/>
                    <a:pt x="524" y="243"/>
                  </a:cubicBezTo>
                  <a:close/>
                  <a:moveTo>
                    <a:pt x="524" y="1"/>
                  </a:moveTo>
                  <a:cubicBezTo>
                    <a:pt x="230" y="1"/>
                    <a:pt x="1" y="320"/>
                    <a:pt x="1" y="741"/>
                  </a:cubicBezTo>
                  <a:cubicBezTo>
                    <a:pt x="1" y="1149"/>
                    <a:pt x="230" y="1468"/>
                    <a:pt x="524" y="1468"/>
                  </a:cubicBezTo>
                  <a:cubicBezTo>
                    <a:pt x="805" y="1468"/>
                    <a:pt x="1034" y="1149"/>
                    <a:pt x="1034" y="741"/>
                  </a:cubicBezTo>
                  <a:cubicBezTo>
                    <a:pt x="1034" y="320"/>
                    <a:pt x="805" y="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66;p57"/>
            <p:cNvSpPr/>
            <p:nvPr/>
          </p:nvSpPr>
          <p:spPr>
            <a:xfrm>
              <a:off x="4570183" y="4458204"/>
              <a:ext cx="121650" cy="38615"/>
            </a:xfrm>
            <a:custGeom>
              <a:avLst/>
              <a:gdLst/>
              <a:ahLst/>
              <a:cxnLst/>
              <a:rect l="l" t="t" r="r" b="b"/>
              <a:pathLst>
                <a:path w="1928" h="612" extrusionOk="0">
                  <a:moveTo>
                    <a:pt x="1139" y="1"/>
                  </a:moveTo>
                  <a:cubicBezTo>
                    <a:pt x="813" y="1"/>
                    <a:pt x="467" y="70"/>
                    <a:pt x="268" y="114"/>
                  </a:cubicBezTo>
                  <a:cubicBezTo>
                    <a:pt x="230" y="165"/>
                    <a:pt x="179" y="229"/>
                    <a:pt x="141" y="267"/>
                  </a:cubicBezTo>
                  <a:cubicBezTo>
                    <a:pt x="103" y="306"/>
                    <a:pt x="51" y="344"/>
                    <a:pt x="0" y="382"/>
                  </a:cubicBezTo>
                  <a:lnTo>
                    <a:pt x="179" y="382"/>
                  </a:lnTo>
                  <a:cubicBezTo>
                    <a:pt x="437" y="312"/>
                    <a:pt x="824" y="242"/>
                    <a:pt x="1141" y="242"/>
                  </a:cubicBezTo>
                  <a:cubicBezTo>
                    <a:pt x="1342" y="242"/>
                    <a:pt x="1514" y="270"/>
                    <a:pt x="1608" y="344"/>
                  </a:cubicBezTo>
                  <a:cubicBezTo>
                    <a:pt x="1672" y="382"/>
                    <a:pt x="1698" y="446"/>
                    <a:pt x="1698" y="510"/>
                  </a:cubicBezTo>
                  <a:lnTo>
                    <a:pt x="1698" y="612"/>
                  </a:lnTo>
                  <a:cubicBezTo>
                    <a:pt x="1774" y="561"/>
                    <a:pt x="1851" y="484"/>
                    <a:pt x="1927" y="421"/>
                  </a:cubicBezTo>
                  <a:cubicBezTo>
                    <a:pt x="1902" y="318"/>
                    <a:pt x="1851" y="216"/>
                    <a:pt x="1761" y="153"/>
                  </a:cubicBezTo>
                  <a:cubicBezTo>
                    <a:pt x="1610" y="39"/>
                    <a:pt x="1380" y="1"/>
                    <a:pt x="1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67;p57"/>
            <p:cNvSpPr/>
            <p:nvPr/>
          </p:nvSpPr>
          <p:spPr>
            <a:xfrm>
              <a:off x="4529927" y="2637660"/>
              <a:ext cx="231122" cy="1674013"/>
            </a:xfrm>
            <a:custGeom>
              <a:avLst/>
              <a:gdLst/>
              <a:ahLst/>
              <a:cxnLst/>
              <a:rect l="l" t="t" r="r" b="b"/>
              <a:pathLst>
                <a:path w="3663" h="26531" extrusionOk="0">
                  <a:moveTo>
                    <a:pt x="2476" y="243"/>
                  </a:moveTo>
                  <a:cubicBezTo>
                    <a:pt x="2999" y="243"/>
                    <a:pt x="3420" y="919"/>
                    <a:pt x="3420" y="1762"/>
                  </a:cubicBezTo>
                  <a:cubicBezTo>
                    <a:pt x="3420" y="2604"/>
                    <a:pt x="2999" y="3280"/>
                    <a:pt x="2476" y="3280"/>
                  </a:cubicBezTo>
                  <a:cubicBezTo>
                    <a:pt x="1966" y="3280"/>
                    <a:pt x="1544" y="2604"/>
                    <a:pt x="1544" y="1762"/>
                  </a:cubicBezTo>
                  <a:cubicBezTo>
                    <a:pt x="1544" y="919"/>
                    <a:pt x="1966" y="243"/>
                    <a:pt x="2476" y="243"/>
                  </a:cubicBezTo>
                  <a:close/>
                  <a:moveTo>
                    <a:pt x="2246" y="11064"/>
                  </a:moveTo>
                  <a:cubicBezTo>
                    <a:pt x="2604" y="11064"/>
                    <a:pt x="2923" y="11575"/>
                    <a:pt x="2923" y="12174"/>
                  </a:cubicBezTo>
                  <a:cubicBezTo>
                    <a:pt x="2923" y="12774"/>
                    <a:pt x="2604" y="13297"/>
                    <a:pt x="2246" y="13297"/>
                  </a:cubicBezTo>
                  <a:cubicBezTo>
                    <a:pt x="1876" y="13297"/>
                    <a:pt x="1570" y="12774"/>
                    <a:pt x="1570" y="12174"/>
                  </a:cubicBezTo>
                  <a:cubicBezTo>
                    <a:pt x="1570" y="11575"/>
                    <a:pt x="1876" y="11064"/>
                    <a:pt x="2246" y="11064"/>
                  </a:cubicBezTo>
                  <a:close/>
                  <a:moveTo>
                    <a:pt x="2489" y="1"/>
                  </a:moveTo>
                  <a:cubicBezTo>
                    <a:pt x="1838" y="1"/>
                    <a:pt x="1328" y="766"/>
                    <a:pt x="1315" y="1711"/>
                  </a:cubicBezTo>
                  <a:lnTo>
                    <a:pt x="1315" y="2017"/>
                  </a:lnTo>
                  <a:cubicBezTo>
                    <a:pt x="1391" y="2808"/>
                    <a:pt x="1825" y="3433"/>
                    <a:pt x="2361" y="3510"/>
                  </a:cubicBezTo>
                  <a:lnTo>
                    <a:pt x="2131" y="10834"/>
                  </a:lnTo>
                  <a:cubicBezTo>
                    <a:pt x="1698" y="10911"/>
                    <a:pt x="1366" y="11409"/>
                    <a:pt x="1328" y="12059"/>
                  </a:cubicBezTo>
                  <a:lnTo>
                    <a:pt x="0" y="12059"/>
                  </a:lnTo>
                  <a:lnTo>
                    <a:pt x="0" y="12174"/>
                  </a:lnTo>
                  <a:lnTo>
                    <a:pt x="13" y="12302"/>
                  </a:lnTo>
                  <a:lnTo>
                    <a:pt x="575" y="12302"/>
                  </a:lnTo>
                  <a:lnTo>
                    <a:pt x="2310" y="26275"/>
                  </a:lnTo>
                  <a:lnTo>
                    <a:pt x="1940" y="26288"/>
                  </a:lnTo>
                  <a:lnTo>
                    <a:pt x="1953" y="26364"/>
                  </a:lnTo>
                  <a:lnTo>
                    <a:pt x="1966" y="26415"/>
                  </a:lnTo>
                  <a:cubicBezTo>
                    <a:pt x="1966" y="26415"/>
                    <a:pt x="1953" y="26428"/>
                    <a:pt x="1953" y="26441"/>
                  </a:cubicBezTo>
                  <a:cubicBezTo>
                    <a:pt x="1953" y="26441"/>
                    <a:pt x="1953" y="26453"/>
                    <a:pt x="1953" y="26453"/>
                  </a:cubicBezTo>
                  <a:cubicBezTo>
                    <a:pt x="1940" y="26453"/>
                    <a:pt x="1940" y="26466"/>
                    <a:pt x="1940" y="26479"/>
                  </a:cubicBezTo>
                  <a:cubicBezTo>
                    <a:pt x="1940" y="26492"/>
                    <a:pt x="1927" y="26505"/>
                    <a:pt x="1927" y="26530"/>
                  </a:cubicBezTo>
                  <a:lnTo>
                    <a:pt x="3356" y="26453"/>
                  </a:lnTo>
                  <a:lnTo>
                    <a:pt x="3331" y="26415"/>
                  </a:lnTo>
                  <a:lnTo>
                    <a:pt x="3293" y="26326"/>
                  </a:lnTo>
                  <a:cubicBezTo>
                    <a:pt x="3293" y="26326"/>
                    <a:pt x="3305" y="26300"/>
                    <a:pt x="3305" y="26275"/>
                  </a:cubicBezTo>
                  <a:cubicBezTo>
                    <a:pt x="3305" y="26249"/>
                    <a:pt x="3305" y="26237"/>
                    <a:pt x="3305" y="26224"/>
                  </a:cubicBezTo>
                  <a:lnTo>
                    <a:pt x="2553" y="26262"/>
                  </a:lnTo>
                  <a:lnTo>
                    <a:pt x="819" y="12302"/>
                  </a:lnTo>
                  <a:lnTo>
                    <a:pt x="1328" y="12302"/>
                  </a:lnTo>
                  <a:cubicBezTo>
                    <a:pt x="1366" y="12991"/>
                    <a:pt x="1761" y="13527"/>
                    <a:pt x="2246" y="13527"/>
                  </a:cubicBezTo>
                  <a:cubicBezTo>
                    <a:pt x="2706" y="13527"/>
                    <a:pt x="3076" y="13055"/>
                    <a:pt x="3152" y="12417"/>
                  </a:cubicBezTo>
                  <a:cubicBezTo>
                    <a:pt x="3101" y="12289"/>
                    <a:pt x="3076" y="12213"/>
                    <a:pt x="3076" y="12213"/>
                  </a:cubicBezTo>
                  <a:cubicBezTo>
                    <a:pt x="3076" y="12213"/>
                    <a:pt x="3088" y="12021"/>
                    <a:pt x="3101" y="11689"/>
                  </a:cubicBezTo>
                  <a:cubicBezTo>
                    <a:pt x="2986" y="11230"/>
                    <a:pt x="2706" y="10898"/>
                    <a:pt x="2374" y="10834"/>
                  </a:cubicBezTo>
                  <a:lnTo>
                    <a:pt x="2604" y="3510"/>
                  </a:lnTo>
                  <a:cubicBezTo>
                    <a:pt x="3191" y="3420"/>
                    <a:pt x="3663" y="2668"/>
                    <a:pt x="3663" y="1762"/>
                  </a:cubicBezTo>
                  <a:cubicBezTo>
                    <a:pt x="3663" y="792"/>
                    <a:pt x="3127" y="1"/>
                    <a:pt x="2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68;p57"/>
            <p:cNvSpPr/>
            <p:nvPr/>
          </p:nvSpPr>
          <p:spPr>
            <a:xfrm>
              <a:off x="4710259" y="4347026"/>
              <a:ext cx="20191" cy="31485"/>
            </a:xfrm>
            <a:custGeom>
              <a:avLst/>
              <a:gdLst/>
              <a:ahLst/>
              <a:cxnLst/>
              <a:rect l="l" t="t" r="r" b="b"/>
              <a:pathLst>
                <a:path w="320" h="499" extrusionOk="0">
                  <a:moveTo>
                    <a:pt x="154" y="0"/>
                  </a:moveTo>
                  <a:cubicBezTo>
                    <a:pt x="65" y="0"/>
                    <a:pt x="1" y="115"/>
                    <a:pt x="1" y="256"/>
                  </a:cubicBezTo>
                  <a:cubicBezTo>
                    <a:pt x="1" y="383"/>
                    <a:pt x="65" y="498"/>
                    <a:pt x="154" y="498"/>
                  </a:cubicBezTo>
                  <a:cubicBezTo>
                    <a:pt x="243" y="498"/>
                    <a:pt x="320" y="383"/>
                    <a:pt x="320" y="256"/>
                  </a:cubicBezTo>
                  <a:cubicBezTo>
                    <a:pt x="320" y="115"/>
                    <a:pt x="243" y="0"/>
                    <a:pt x="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69;p57"/>
            <p:cNvSpPr/>
            <p:nvPr/>
          </p:nvSpPr>
          <p:spPr>
            <a:xfrm>
              <a:off x="4835066" y="4348667"/>
              <a:ext cx="56408" cy="29024"/>
            </a:xfrm>
            <a:custGeom>
              <a:avLst/>
              <a:gdLst/>
              <a:ahLst/>
              <a:cxnLst/>
              <a:rect l="l" t="t" r="r" b="b"/>
              <a:pathLst>
                <a:path w="894" h="460" extrusionOk="0">
                  <a:moveTo>
                    <a:pt x="141" y="0"/>
                  </a:moveTo>
                  <a:cubicBezTo>
                    <a:pt x="65" y="0"/>
                    <a:pt x="1" y="102"/>
                    <a:pt x="1" y="230"/>
                  </a:cubicBezTo>
                  <a:cubicBezTo>
                    <a:pt x="1" y="357"/>
                    <a:pt x="65" y="459"/>
                    <a:pt x="141" y="459"/>
                  </a:cubicBezTo>
                  <a:lnTo>
                    <a:pt x="754" y="459"/>
                  </a:lnTo>
                  <a:cubicBezTo>
                    <a:pt x="830" y="459"/>
                    <a:pt x="894" y="357"/>
                    <a:pt x="894" y="230"/>
                  </a:cubicBezTo>
                  <a:cubicBezTo>
                    <a:pt x="894" y="102"/>
                    <a:pt x="830"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70;p57"/>
            <p:cNvSpPr/>
            <p:nvPr/>
          </p:nvSpPr>
          <p:spPr>
            <a:xfrm>
              <a:off x="4871284" y="4323680"/>
              <a:ext cx="62907" cy="78177"/>
            </a:xfrm>
            <a:custGeom>
              <a:avLst/>
              <a:gdLst/>
              <a:ahLst/>
              <a:cxnLst/>
              <a:rect l="l" t="t" r="r" b="b"/>
              <a:pathLst>
                <a:path w="997" h="1239" extrusionOk="0">
                  <a:moveTo>
                    <a:pt x="397" y="0"/>
                  </a:moveTo>
                  <a:cubicBezTo>
                    <a:pt x="167" y="0"/>
                    <a:pt x="1" y="281"/>
                    <a:pt x="1" y="626"/>
                  </a:cubicBezTo>
                  <a:cubicBezTo>
                    <a:pt x="1" y="957"/>
                    <a:pt x="167" y="1238"/>
                    <a:pt x="397" y="1238"/>
                  </a:cubicBezTo>
                  <a:lnTo>
                    <a:pt x="601" y="1238"/>
                  </a:lnTo>
                  <a:cubicBezTo>
                    <a:pt x="818" y="1238"/>
                    <a:pt x="996" y="957"/>
                    <a:pt x="996" y="626"/>
                  </a:cubicBezTo>
                  <a:cubicBezTo>
                    <a:pt x="996" y="281"/>
                    <a:pt x="818"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71;p57"/>
            <p:cNvSpPr/>
            <p:nvPr/>
          </p:nvSpPr>
          <p:spPr>
            <a:xfrm>
              <a:off x="4884219" y="4323680"/>
              <a:ext cx="49972" cy="78177"/>
            </a:xfrm>
            <a:custGeom>
              <a:avLst/>
              <a:gdLst/>
              <a:ahLst/>
              <a:cxnLst/>
              <a:rect l="l" t="t" r="r" b="b"/>
              <a:pathLst>
                <a:path w="792" h="1239" extrusionOk="0">
                  <a:moveTo>
                    <a:pt x="396" y="0"/>
                  </a:moveTo>
                  <a:cubicBezTo>
                    <a:pt x="179" y="0"/>
                    <a:pt x="0" y="281"/>
                    <a:pt x="0" y="626"/>
                  </a:cubicBezTo>
                  <a:cubicBezTo>
                    <a:pt x="0" y="957"/>
                    <a:pt x="179" y="1238"/>
                    <a:pt x="396" y="1238"/>
                  </a:cubicBezTo>
                  <a:cubicBezTo>
                    <a:pt x="613" y="1238"/>
                    <a:pt x="791" y="957"/>
                    <a:pt x="791" y="626"/>
                  </a:cubicBezTo>
                  <a:cubicBezTo>
                    <a:pt x="791" y="281"/>
                    <a:pt x="613"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72;p57"/>
            <p:cNvSpPr/>
            <p:nvPr/>
          </p:nvSpPr>
          <p:spPr>
            <a:xfrm>
              <a:off x="4741682" y="3405806"/>
              <a:ext cx="229545" cy="898620"/>
            </a:xfrm>
            <a:custGeom>
              <a:avLst/>
              <a:gdLst/>
              <a:ahLst/>
              <a:cxnLst/>
              <a:rect l="l" t="t" r="r" b="b"/>
              <a:pathLst>
                <a:path w="3638" h="14242" extrusionOk="0">
                  <a:moveTo>
                    <a:pt x="0" y="0"/>
                  </a:moveTo>
                  <a:lnTo>
                    <a:pt x="1761" y="14241"/>
                  </a:lnTo>
                  <a:lnTo>
                    <a:pt x="2629" y="14177"/>
                  </a:lnTo>
                  <a:cubicBezTo>
                    <a:pt x="2629" y="14177"/>
                    <a:pt x="3637" y="5883"/>
                    <a:pt x="3293" y="3139"/>
                  </a:cubicBezTo>
                  <a:lnTo>
                    <a:pt x="3293" y="3139"/>
                  </a:lnTo>
                  <a:lnTo>
                    <a:pt x="3293" y="3152"/>
                  </a:lnTo>
                  <a:cubicBezTo>
                    <a:pt x="3191" y="2412"/>
                    <a:pt x="2540" y="472"/>
                    <a:pt x="2412" y="102"/>
                  </a:cubicBezTo>
                  <a:lnTo>
                    <a:pt x="2348" y="102"/>
                  </a:lnTo>
                  <a:cubicBezTo>
                    <a:pt x="2323" y="740"/>
                    <a:pt x="1978" y="1238"/>
                    <a:pt x="1557" y="1238"/>
                  </a:cubicBezTo>
                  <a:cubicBezTo>
                    <a:pt x="1123" y="1238"/>
                    <a:pt x="766" y="677"/>
                    <a:pt x="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73;p57"/>
            <p:cNvSpPr/>
            <p:nvPr/>
          </p:nvSpPr>
          <p:spPr>
            <a:xfrm>
              <a:off x="3208602" y="2570840"/>
              <a:ext cx="118369" cy="111176"/>
            </a:xfrm>
            <a:custGeom>
              <a:avLst/>
              <a:gdLst/>
              <a:ahLst/>
              <a:cxnLst/>
              <a:rect l="l" t="t" r="r" b="b"/>
              <a:pathLst>
                <a:path w="1876" h="1762" extrusionOk="0">
                  <a:moveTo>
                    <a:pt x="1404" y="0"/>
                  </a:moveTo>
                  <a:lnTo>
                    <a:pt x="0" y="1200"/>
                  </a:lnTo>
                  <a:lnTo>
                    <a:pt x="472" y="1761"/>
                  </a:lnTo>
                  <a:lnTo>
                    <a:pt x="1876" y="562"/>
                  </a:lnTo>
                  <a:lnTo>
                    <a:pt x="1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74;p57"/>
            <p:cNvSpPr/>
            <p:nvPr/>
          </p:nvSpPr>
          <p:spPr>
            <a:xfrm>
              <a:off x="3475063" y="3181937"/>
              <a:ext cx="74959" cy="128086"/>
            </a:xfrm>
            <a:custGeom>
              <a:avLst/>
              <a:gdLst/>
              <a:ahLst/>
              <a:cxnLst/>
              <a:rect l="l" t="t" r="r" b="b"/>
              <a:pathLst>
                <a:path w="1188" h="2030" extrusionOk="0">
                  <a:moveTo>
                    <a:pt x="1" y="1"/>
                  </a:moveTo>
                  <a:lnTo>
                    <a:pt x="1" y="2030"/>
                  </a:lnTo>
                  <a:lnTo>
                    <a:pt x="1188" y="2030"/>
                  </a:lnTo>
                  <a:lnTo>
                    <a:pt x="1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75;p57"/>
            <p:cNvSpPr/>
            <p:nvPr/>
          </p:nvSpPr>
          <p:spPr>
            <a:xfrm>
              <a:off x="3446101" y="4207708"/>
              <a:ext cx="157867" cy="87073"/>
            </a:xfrm>
            <a:custGeom>
              <a:avLst/>
              <a:gdLst/>
              <a:ahLst/>
              <a:cxnLst/>
              <a:rect l="l" t="t" r="r" b="b"/>
              <a:pathLst>
                <a:path w="2502" h="1380" extrusionOk="0">
                  <a:moveTo>
                    <a:pt x="0" y="1"/>
                  </a:moveTo>
                  <a:lnTo>
                    <a:pt x="0" y="1379"/>
                  </a:lnTo>
                  <a:lnTo>
                    <a:pt x="2502" y="1379"/>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76;p57"/>
            <p:cNvSpPr/>
            <p:nvPr/>
          </p:nvSpPr>
          <p:spPr>
            <a:xfrm>
              <a:off x="3121591" y="4264874"/>
              <a:ext cx="806057" cy="227968"/>
            </a:xfrm>
            <a:custGeom>
              <a:avLst/>
              <a:gdLst/>
              <a:ahLst/>
              <a:cxnLst/>
              <a:rect l="l" t="t" r="r" b="b"/>
              <a:pathLst>
                <a:path w="12775" h="3613" extrusionOk="0">
                  <a:moveTo>
                    <a:pt x="2987" y="1"/>
                  </a:moveTo>
                  <a:cubicBezTo>
                    <a:pt x="1685" y="1"/>
                    <a:pt x="562" y="920"/>
                    <a:pt x="294" y="2196"/>
                  </a:cubicBezTo>
                  <a:lnTo>
                    <a:pt x="1" y="3612"/>
                  </a:lnTo>
                  <a:lnTo>
                    <a:pt x="12774" y="3612"/>
                  </a:lnTo>
                  <a:lnTo>
                    <a:pt x="12481" y="2196"/>
                  </a:lnTo>
                  <a:cubicBezTo>
                    <a:pt x="12213" y="920"/>
                    <a:pt x="11090" y="1"/>
                    <a:pt x="9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77;p57"/>
            <p:cNvSpPr/>
            <p:nvPr/>
          </p:nvSpPr>
          <p:spPr>
            <a:xfrm>
              <a:off x="3351076" y="3264910"/>
              <a:ext cx="332582" cy="962221"/>
            </a:xfrm>
            <a:custGeom>
              <a:avLst/>
              <a:gdLst/>
              <a:ahLst/>
              <a:cxnLst/>
              <a:rect l="l" t="t" r="r" b="b"/>
              <a:pathLst>
                <a:path w="5271" h="15250" extrusionOk="0">
                  <a:moveTo>
                    <a:pt x="2642" y="0"/>
                  </a:moveTo>
                  <a:cubicBezTo>
                    <a:pt x="1634" y="0"/>
                    <a:pt x="805" y="779"/>
                    <a:pt x="741" y="1774"/>
                  </a:cubicBezTo>
                  <a:lnTo>
                    <a:pt x="65" y="13233"/>
                  </a:lnTo>
                  <a:cubicBezTo>
                    <a:pt x="1" y="14330"/>
                    <a:pt x="868" y="15249"/>
                    <a:pt x="1966" y="15249"/>
                  </a:cubicBezTo>
                  <a:lnTo>
                    <a:pt x="3319" y="15249"/>
                  </a:lnTo>
                  <a:cubicBezTo>
                    <a:pt x="4403" y="15249"/>
                    <a:pt x="5271" y="14330"/>
                    <a:pt x="5207" y="13233"/>
                  </a:cubicBezTo>
                  <a:lnTo>
                    <a:pt x="4531" y="1774"/>
                  </a:lnTo>
                  <a:cubicBezTo>
                    <a:pt x="4467" y="779"/>
                    <a:pt x="3638" y="0"/>
                    <a:pt x="2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78;p57"/>
            <p:cNvSpPr/>
            <p:nvPr/>
          </p:nvSpPr>
          <p:spPr>
            <a:xfrm>
              <a:off x="3167526" y="2635578"/>
              <a:ext cx="441297" cy="603392"/>
            </a:xfrm>
            <a:custGeom>
              <a:avLst/>
              <a:gdLst/>
              <a:ahLst/>
              <a:cxnLst/>
              <a:rect l="l" t="t" r="r" b="b"/>
              <a:pathLst>
                <a:path w="6994" h="9563" extrusionOk="0">
                  <a:moveTo>
                    <a:pt x="973" y="1"/>
                  </a:moveTo>
                  <a:cubicBezTo>
                    <a:pt x="820" y="1"/>
                    <a:pt x="665" y="41"/>
                    <a:pt x="523" y="123"/>
                  </a:cubicBezTo>
                  <a:cubicBezTo>
                    <a:pt x="141" y="365"/>
                    <a:pt x="0" y="863"/>
                    <a:pt x="217" y="1259"/>
                  </a:cubicBezTo>
                  <a:lnTo>
                    <a:pt x="4390" y="9106"/>
                  </a:lnTo>
                  <a:cubicBezTo>
                    <a:pt x="4544" y="9397"/>
                    <a:pt x="4841" y="9562"/>
                    <a:pt x="5148" y="9562"/>
                  </a:cubicBezTo>
                  <a:cubicBezTo>
                    <a:pt x="5298" y="9562"/>
                    <a:pt x="5451" y="9522"/>
                    <a:pt x="5589" y="9438"/>
                  </a:cubicBezTo>
                  <a:lnTo>
                    <a:pt x="6457" y="8915"/>
                  </a:lnTo>
                  <a:cubicBezTo>
                    <a:pt x="6878" y="8660"/>
                    <a:pt x="6993" y="8098"/>
                    <a:pt x="6712" y="7690"/>
                  </a:cubicBezTo>
                  <a:lnTo>
                    <a:pt x="1685" y="365"/>
                  </a:lnTo>
                  <a:cubicBezTo>
                    <a:pt x="1513" y="128"/>
                    <a:pt x="1246" y="1"/>
                    <a:pt x="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79;p57"/>
            <p:cNvSpPr/>
            <p:nvPr/>
          </p:nvSpPr>
          <p:spPr>
            <a:xfrm>
              <a:off x="3257692" y="2267974"/>
              <a:ext cx="558845" cy="387539"/>
            </a:xfrm>
            <a:custGeom>
              <a:avLst/>
              <a:gdLst/>
              <a:ahLst/>
              <a:cxnLst/>
              <a:rect l="l" t="t" r="r" b="b"/>
              <a:pathLst>
                <a:path w="8857" h="6142" extrusionOk="0">
                  <a:moveTo>
                    <a:pt x="8432" y="1"/>
                  </a:moveTo>
                  <a:cubicBezTo>
                    <a:pt x="8367" y="1"/>
                    <a:pt x="8302" y="18"/>
                    <a:pt x="8244" y="54"/>
                  </a:cubicBezTo>
                  <a:lnTo>
                    <a:pt x="230" y="4749"/>
                  </a:lnTo>
                  <a:cubicBezTo>
                    <a:pt x="52" y="4852"/>
                    <a:pt x="0" y="5094"/>
                    <a:pt x="115" y="5273"/>
                  </a:cubicBezTo>
                  <a:lnTo>
                    <a:pt x="562" y="5974"/>
                  </a:lnTo>
                  <a:cubicBezTo>
                    <a:pt x="633" y="6085"/>
                    <a:pt x="753" y="6142"/>
                    <a:pt x="876" y="6142"/>
                  </a:cubicBezTo>
                  <a:cubicBezTo>
                    <a:pt x="952" y="6142"/>
                    <a:pt x="1030" y="6120"/>
                    <a:pt x="1098" y="6077"/>
                  </a:cubicBezTo>
                  <a:lnTo>
                    <a:pt x="8652" y="679"/>
                  </a:lnTo>
                  <a:cubicBezTo>
                    <a:pt x="8805" y="564"/>
                    <a:pt x="8856" y="334"/>
                    <a:pt x="8742" y="168"/>
                  </a:cubicBezTo>
                  <a:cubicBezTo>
                    <a:pt x="8675" y="60"/>
                    <a:pt x="8554" y="1"/>
                    <a:pt x="8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80;p57"/>
            <p:cNvSpPr/>
            <p:nvPr/>
          </p:nvSpPr>
          <p:spPr>
            <a:xfrm>
              <a:off x="3821278" y="2202857"/>
              <a:ext cx="207840" cy="121650"/>
            </a:xfrm>
            <a:custGeom>
              <a:avLst/>
              <a:gdLst/>
              <a:ahLst/>
              <a:cxnLst/>
              <a:rect l="l" t="t" r="r" b="b"/>
              <a:pathLst>
                <a:path w="3294" h="1928" extrusionOk="0">
                  <a:moveTo>
                    <a:pt x="1634" y="1"/>
                  </a:moveTo>
                  <a:lnTo>
                    <a:pt x="588" y="231"/>
                  </a:lnTo>
                  <a:cubicBezTo>
                    <a:pt x="243" y="307"/>
                    <a:pt x="1" y="613"/>
                    <a:pt x="1" y="971"/>
                  </a:cubicBezTo>
                  <a:cubicBezTo>
                    <a:pt x="1" y="1315"/>
                    <a:pt x="243" y="1621"/>
                    <a:pt x="588" y="1711"/>
                  </a:cubicBezTo>
                  <a:lnTo>
                    <a:pt x="1571" y="1928"/>
                  </a:lnTo>
                  <a:lnTo>
                    <a:pt x="1953" y="1928"/>
                  </a:lnTo>
                  <a:lnTo>
                    <a:pt x="3051" y="1570"/>
                  </a:lnTo>
                  <a:cubicBezTo>
                    <a:pt x="3217" y="1519"/>
                    <a:pt x="3293" y="1341"/>
                    <a:pt x="3217" y="1188"/>
                  </a:cubicBezTo>
                  <a:lnTo>
                    <a:pt x="3217" y="1188"/>
                  </a:lnTo>
                  <a:lnTo>
                    <a:pt x="1915" y="1328"/>
                  </a:lnTo>
                  <a:lnTo>
                    <a:pt x="1673" y="1328"/>
                  </a:lnTo>
                  <a:lnTo>
                    <a:pt x="716" y="1124"/>
                  </a:lnTo>
                  <a:cubicBezTo>
                    <a:pt x="652" y="1111"/>
                    <a:pt x="601" y="1034"/>
                    <a:pt x="601" y="971"/>
                  </a:cubicBezTo>
                  <a:cubicBezTo>
                    <a:pt x="601" y="894"/>
                    <a:pt x="652" y="830"/>
                    <a:pt x="716" y="805"/>
                  </a:cubicBezTo>
                  <a:lnTo>
                    <a:pt x="1673" y="601"/>
                  </a:lnTo>
                  <a:lnTo>
                    <a:pt x="1915" y="601"/>
                  </a:lnTo>
                  <a:lnTo>
                    <a:pt x="3217" y="741"/>
                  </a:lnTo>
                  <a:cubicBezTo>
                    <a:pt x="3293" y="588"/>
                    <a:pt x="3217" y="409"/>
                    <a:pt x="3051" y="358"/>
                  </a:cubicBezTo>
                  <a:lnTo>
                    <a:pt x="20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81;p57"/>
            <p:cNvSpPr/>
            <p:nvPr/>
          </p:nvSpPr>
          <p:spPr>
            <a:xfrm>
              <a:off x="3446101" y="4022518"/>
              <a:ext cx="103920" cy="103983"/>
            </a:xfrm>
            <a:custGeom>
              <a:avLst/>
              <a:gdLst/>
              <a:ahLst/>
              <a:cxnLst/>
              <a:rect l="l" t="t" r="r" b="b"/>
              <a:pathLst>
                <a:path w="1647" h="1648" extrusionOk="0">
                  <a:moveTo>
                    <a:pt x="1111" y="1"/>
                  </a:moveTo>
                  <a:cubicBezTo>
                    <a:pt x="498" y="1"/>
                    <a:pt x="0" y="499"/>
                    <a:pt x="0" y="1111"/>
                  </a:cubicBezTo>
                  <a:cubicBezTo>
                    <a:pt x="0" y="1303"/>
                    <a:pt x="52" y="1481"/>
                    <a:pt x="141" y="1647"/>
                  </a:cubicBezTo>
                  <a:lnTo>
                    <a:pt x="1647" y="141"/>
                  </a:lnTo>
                  <a:cubicBezTo>
                    <a:pt x="1481" y="52"/>
                    <a:pt x="1302"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82;p57"/>
            <p:cNvSpPr/>
            <p:nvPr/>
          </p:nvSpPr>
          <p:spPr>
            <a:xfrm>
              <a:off x="3481499" y="4058798"/>
              <a:ext cx="103983" cy="103100"/>
            </a:xfrm>
            <a:custGeom>
              <a:avLst/>
              <a:gdLst/>
              <a:ahLst/>
              <a:cxnLst/>
              <a:rect l="l" t="t" r="r" b="b"/>
              <a:pathLst>
                <a:path w="1648" h="1634" extrusionOk="0">
                  <a:moveTo>
                    <a:pt x="1507" y="0"/>
                  </a:moveTo>
                  <a:lnTo>
                    <a:pt x="1" y="1493"/>
                  </a:lnTo>
                  <a:cubicBezTo>
                    <a:pt x="167" y="1582"/>
                    <a:pt x="346" y="1634"/>
                    <a:pt x="537" y="1634"/>
                  </a:cubicBezTo>
                  <a:cubicBezTo>
                    <a:pt x="1149" y="1634"/>
                    <a:pt x="1647" y="1136"/>
                    <a:pt x="1647" y="536"/>
                  </a:cubicBezTo>
                  <a:cubicBezTo>
                    <a:pt x="1647" y="332"/>
                    <a:pt x="1596" y="153"/>
                    <a:pt x="1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83;p57"/>
            <p:cNvSpPr/>
            <p:nvPr/>
          </p:nvSpPr>
          <p:spPr>
            <a:xfrm>
              <a:off x="3450959" y="3093411"/>
              <a:ext cx="70100" cy="70100"/>
            </a:xfrm>
            <a:custGeom>
              <a:avLst/>
              <a:gdLst/>
              <a:ahLst/>
              <a:cxnLst/>
              <a:rect l="l" t="t" r="r" b="b"/>
              <a:pathLst>
                <a:path w="1111" h="1111" extrusionOk="0">
                  <a:moveTo>
                    <a:pt x="740" y="0"/>
                  </a:moveTo>
                  <a:cubicBezTo>
                    <a:pt x="332" y="0"/>
                    <a:pt x="0" y="332"/>
                    <a:pt x="0" y="740"/>
                  </a:cubicBezTo>
                  <a:cubicBezTo>
                    <a:pt x="0" y="881"/>
                    <a:pt x="26" y="1008"/>
                    <a:pt x="89" y="1110"/>
                  </a:cubicBezTo>
                  <a:lnTo>
                    <a:pt x="1110" y="89"/>
                  </a:lnTo>
                  <a:cubicBezTo>
                    <a:pt x="995" y="26"/>
                    <a:pt x="881"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84;p57"/>
            <p:cNvSpPr/>
            <p:nvPr/>
          </p:nvSpPr>
          <p:spPr>
            <a:xfrm>
              <a:off x="3475063" y="3117514"/>
              <a:ext cx="70163" cy="70163"/>
            </a:xfrm>
            <a:custGeom>
              <a:avLst/>
              <a:gdLst/>
              <a:ahLst/>
              <a:cxnLst/>
              <a:rect l="l" t="t" r="r" b="b"/>
              <a:pathLst>
                <a:path w="1112" h="1112" extrusionOk="0">
                  <a:moveTo>
                    <a:pt x="1022" y="1"/>
                  </a:moveTo>
                  <a:lnTo>
                    <a:pt x="1" y="1022"/>
                  </a:lnTo>
                  <a:cubicBezTo>
                    <a:pt x="103" y="1073"/>
                    <a:pt x="231" y="1111"/>
                    <a:pt x="358" y="1111"/>
                  </a:cubicBezTo>
                  <a:cubicBezTo>
                    <a:pt x="779" y="1111"/>
                    <a:pt x="1111" y="779"/>
                    <a:pt x="1111" y="358"/>
                  </a:cubicBezTo>
                  <a:cubicBezTo>
                    <a:pt x="1111" y="231"/>
                    <a:pt x="1073" y="103"/>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85;p57"/>
            <p:cNvSpPr/>
            <p:nvPr/>
          </p:nvSpPr>
          <p:spPr>
            <a:xfrm>
              <a:off x="3296371" y="2559546"/>
              <a:ext cx="41896" cy="41959"/>
            </a:xfrm>
            <a:custGeom>
              <a:avLst/>
              <a:gdLst/>
              <a:ahLst/>
              <a:cxnLst/>
              <a:rect l="l" t="t" r="r" b="b"/>
              <a:pathLst>
                <a:path w="664" h="665" extrusionOk="0">
                  <a:moveTo>
                    <a:pt x="447" y="1"/>
                  </a:moveTo>
                  <a:cubicBezTo>
                    <a:pt x="191" y="1"/>
                    <a:pt x="0" y="205"/>
                    <a:pt x="0" y="447"/>
                  </a:cubicBezTo>
                  <a:cubicBezTo>
                    <a:pt x="0" y="537"/>
                    <a:pt x="13" y="601"/>
                    <a:pt x="51" y="664"/>
                  </a:cubicBezTo>
                  <a:lnTo>
                    <a:pt x="664" y="52"/>
                  </a:lnTo>
                  <a:cubicBezTo>
                    <a:pt x="600" y="26"/>
                    <a:pt x="523" y="1"/>
                    <a:pt x="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86;p57"/>
            <p:cNvSpPr/>
            <p:nvPr/>
          </p:nvSpPr>
          <p:spPr>
            <a:xfrm>
              <a:off x="3310820" y="2574058"/>
              <a:ext cx="41959" cy="42716"/>
            </a:xfrm>
            <a:custGeom>
              <a:avLst/>
              <a:gdLst/>
              <a:ahLst/>
              <a:cxnLst/>
              <a:rect l="l" t="t" r="r" b="b"/>
              <a:pathLst>
                <a:path w="665" h="677" extrusionOk="0">
                  <a:moveTo>
                    <a:pt x="600" y="1"/>
                  </a:moveTo>
                  <a:lnTo>
                    <a:pt x="1" y="613"/>
                  </a:lnTo>
                  <a:cubicBezTo>
                    <a:pt x="65" y="651"/>
                    <a:pt x="128" y="677"/>
                    <a:pt x="218" y="677"/>
                  </a:cubicBezTo>
                  <a:cubicBezTo>
                    <a:pt x="460" y="677"/>
                    <a:pt x="664" y="473"/>
                    <a:pt x="664" y="217"/>
                  </a:cubicBezTo>
                  <a:cubicBezTo>
                    <a:pt x="664" y="141"/>
                    <a:pt x="639" y="64"/>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87;p57"/>
            <p:cNvSpPr/>
            <p:nvPr/>
          </p:nvSpPr>
          <p:spPr>
            <a:xfrm>
              <a:off x="4181314" y="1883207"/>
              <a:ext cx="227904" cy="967521"/>
            </a:xfrm>
            <a:custGeom>
              <a:avLst/>
              <a:gdLst/>
              <a:ahLst/>
              <a:cxnLst/>
              <a:rect l="l" t="t" r="r" b="b"/>
              <a:pathLst>
                <a:path w="3612" h="15334" extrusionOk="0">
                  <a:moveTo>
                    <a:pt x="2003" y="1"/>
                  </a:moveTo>
                  <a:lnTo>
                    <a:pt x="1735" y="294"/>
                  </a:lnTo>
                  <a:cubicBezTo>
                    <a:pt x="1212" y="843"/>
                    <a:pt x="932" y="1570"/>
                    <a:pt x="970" y="2336"/>
                  </a:cubicBezTo>
                  <a:cubicBezTo>
                    <a:pt x="970" y="2336"/>
                    <a:pt x="983" y="2668"/>
                    <a:pt x="995" y="2783"/>
                  </a:cubicBezTo>
                  <a:cubicBezTo>
                    <a:pt x="1072" y="3906"/>
                    <a:pt x="1404" y="7262"/>
                    <a:pt x="1404" y="7262"/>
                  </a:cubicBezTo>
                  <a:cubicBezTo>
                    <a:pt x="1404" y="7262"/>
                    <a:pt x="766" y="8015"/>
                    <a:pt x="906" y="13170"/>
                  </a:cubicBezTo>
                  <a:lnTo>
                    <a:pt x="179" y="13795"/>
                  </a:lnTo>
                  <a:cubicBezTo>
                    <a:pt x="51" y="13897"/>
                    <a:pt x="0" y="14076"/>
                    <a:pt x="38" y="14229"/>
                  </a:cubicBezTo>
                  <a:lnTo>
                    <a:pt x="153" y="14586"/>
                  </a:lnTo>
                  <a:cubicBezTo>
                    <a:pt x="153" y="14599"/>
                    <a:pt x="153" y="14599"/>
                    <a:pt x="153" y="14612"/>
                  </a:cubicBezTo>
                  <a:lnTo>
                    <a:pt x="242" y="15007"/>
                  </a:lnTo>
                  <a:cubicBezTo>
                    <a:pt x="284" y="15196"/>
                    <a:pt x="465" y="15334"/>
                    <a:pt x="655" y="15334"/>
                  </a:cubicBezTo>
                  <a:cubicBezTo>
                    <a:pt x="696" y="15334"/>
                    <a:pt x="738" y="15327"/>
                    <a:pt x="778" y="15314"/>
                  </a:cubicBezTo>
                  <a:lnTo>
                    <a:pt x="1621" y="15046"/>
                  </a:lnTo>
                  <a:cubicBezTo>
                    <a:pt x="1787" y="14995"/>
                    <a:pt x="1901" y="14854"/>
                    <a:pt x="1914" y="14688"/>
                  </a:cubicBezTo>
                  <a:lnTo>
                    <a:pt x="1876" y="13374"/>
                  </a:lnTo>
                  <a:lnTo>
                    <a:pt x="2846" y="7415"/>
                  </a:lnTo>
                  <a:cubicBezTo>
                    <a:pt x="2846" y="7415"/>
                    <a:pt x="3611" y="932"/>
                    <a:pt x="2003" y="1"/>
                  </a:cubicBez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88;p57"/>
            <p:cNvSpPr/>
            <p:nvPr/>
          </p:nvSpPr>
          <p:spPr>
            <a:xfrm>
              <a:off x="4181314" y="1883207"/>
              <a:ext cx="227904" cy="967521"/>
            </a:xfrm>
            <a:custGeom>
              <a:avLst/>
              <a:gdLst/>
              <a:ahLst/>
              <a:cxnLst/>
              <a:rect l="l" t="t" r="r" b="b"/>
              <a:pathLst>
                <a:path w="3612" h="15334" extrusionOk="0">
                  <a:moveTo>
                    <a:pt x="2003" y="1"/>
                  </a:moveTo>
                  <a:lnTo>
                    <a:pt x="1735" y="294"/>
                  </a:lnTo>
                  <a:cubicBezTo>
                    <a:pt x="1212" y="843"/>
                    <a:pt x="932" y="1570"/>
                    <a:pt x="970" y="2336"/>
                  </a:cubicBezTo>
                  <a:cubicBezTo>
                    <a:pt x="970" y="2336"/>
                    <a:pt x="983" y="2668"/>
                    <a:pt x="995" y="2783"/>
                  </a:cubicBezTo>
                  <a:cubicBezTo>
                    <a:pt x="1072" y="3906"/>
                    <a:pt x="1404" y="7262"/>
                    <a:pt x="1404" y="7262"/>
                  </a:cubicBezTo>
                  <a:cubicBezTo>
                    <a:pt x="1404" y="7262"/>
                    <a:pt x="766" y="8015"/>
                    <a:pt x="906" y="13170"/>
                  </a:cubicBezTo>
                  <a:lnTo>
                    <a:pt x="179" y="13795"/>
                  </a:lnTo>
                  <a:cubicBezTo>
                    <a:pt x="51" y="13897"/>
                    <a:pt x="0" y="14076"/>
                    <a:pt x="38" y="14229"/>
                  </a:cubicBezTo>
                  <a:lnTo>
                    <a:pt x="153" y="14586"/>
                  </a:lnTo>
                  <a:cubicBezTo>
                    <a:pt x="153" y="14599"/>
                    <a:pt x="153" y="14599"/>
                    <a:pt x="153" y="14612"/>
                  </a:cubicBezTo>
                  <a:lnTo>
                    <a:pt x="242" y="15007"/>
                  </a:lnTo>
                  <a:cubicBezTo>
                    <a:pt x="284" y="15196"/>
                    <a:pt x="465" y="15334"/>
                    <a:pt x="655" y="15334"/>
                  </a:cubicBezTo>
                  <a:cubicBezTo>
                    <a:pt x="696" y="15334"/>
                    <a:pt x="738" y="15327"/>
                    <a:pt x="778" y="15314"/>
                  </a:cubicBezTo>
                  <a:lnTo>
                    <a:pt x="1621" y="15046"/>
                  </a:lnTo>
                  <a:cubicBezTo>
                    <a:pt x="1787" y="14995"/>
                    <a:pt x="1901" y="14854"/>
                    <a:pt x="1914" y="14688"/>
                  </a:cubicBezTo>
                  <a:lnTo>
                    <a:pt x="1876" y="13374"/>
                  </a:lnTo>
                  <a:lnTo>
                    <a:pt x="2846" y="7415"/>
                  </a:lnTo>
                  <a:cubicBezTo>
                    <a:pt x="2846" y="7415"/>
                    <a:pt x="3611" y="932"/>
                    <a:pt x="2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89;p57"/>
            <p:cNvSpPr/>
            <p:nvPr/>
          </p:nvSpPr>
          <p:spPr>
            <a:xfrm>
              <a:off x="4353570" y="3383217"/>
              <a:ext cx="41959" cy="65305"/>
            </a:xfrm>
            <a:custGeom>
              <a:avLst/>
              <a:gdLst/>
              <a:ahLst/>
              <a:cxnLst/>
              <a:rect l="l" t="t" r="r" b="b"/>
              <a:pathLst>
                <a:path w="665" h="1035" extrusionOk="0">
                  <a:moveTo>
                    <a:pt x="333" y="1"/>
                  </a:moveTo>
                  <a:cubicBezTo>
                    <a:pt x="154" y="1"/>
                    <a:pt x="1" y="231"/>
                    <a:pt x="1" y="511"/>
                  </a:cubicBezTo>
                  <a:cubicBezTo>
                    <a:pt x="1" y="805"/>
                    <a:pt x="154" y="1035"/>
                    <a:pt x="333" y="1035"/>
                  </a:cubicBezTo>
                  <a:cubicBezTo>
                    <a:pt x="524" y="1035"/>
                    <a:pt x="664" y="805"/>
                    <a:pt x="664" y="511"/>
                  </a:cubicBezTo>
                  <a:cubicBezTo>
                    <a:pt x="664" y="231"/>
                    <a:pt x="524"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90;p57"/>
            <p:cNvSpPr/>
            <p:nvPr/>
          </p:nvSpPr>
          <p:spPr>
            <a:xfrm>
              <a:off x="4158725" y="3347819"/>
              <a:ext cx="265762" cy="953388"/>
            </a:xfrm>
            <a:custGeom>
              <a:avLst/>
              <a:gdLst/>
              <a:ahLst/>
              <a:cxnLst/>
              <a:rect l="l" t="t" r="r" b="b"/>
              <a:pathLst>
                <a:path w="4212" h="15110" extrusionOk="0">
                  <a:moveTo>
                    <a:pt x="3408" y="1"/>
                  </a:moveTo>
                  <a:cubicBezTo>
                    <a:pt x="2961" y="1"/>
                    <a:pt x="2591" y="460"/>
                    <a:pt x="2553" y="1034"/>
                  </a:cubicBezTo>
                  <a:lnTo>
                    <a:pt x="1251" y="1034"/>
                  </a:lnTo>
                  <a:cubicBezTo>
                    <a:pt x="1251" y="1123"/>
                    <a:pt x="1251" y="1200"/>
                    <a:pt x="1239" y="1277"/>
                  </a:cubicBezTo>
                  <a:lnTo>
                    <a:pt x="1698" y="1277"/>
                  </a:lnTo>
                  <a:lnTo>
                    <a:pt x="435" y="14867"/>
                  </a:lnTo>
                  <a:lnTo>
                    <a:pt x="65" y="14867"/>
                  </a:lnTo>
                  <a:cubicBezTo>
                    <a:pt x="52" y="14956"/>
                    <a:pt x="52" y="14994"/>
                    <a:pt x="52" y="14994"/>
                  </a:cubicBezTo>
                  <a:cubicBezTo>
                    <a:pt x="52" y="14994"/>
                    <a:pt x="26" y="15033"/>
                    <a:pt x="1" y="15109"/>
                  </a:cubicBezTo>
                  <a:lnTo>
                    <a:pt x="1545" y="15109"/>
                  </a:lnTo>
                  <a:lnTo>
                    <a:pt x="1481" y="14994"/>
                  </a:lnTo>
                  <a:cubicBezTo>
                    <a:pt x="1481" y="14994"/>
                    <a:pt x="1494" y="14956"/>
                    <a:pt x="1519" y="14867"/>
                  </a:cubicBezTo>
                  <a:lnTo>
                    <a:pt x="677" y="14867"/>
                  </a:lnTo>
                  <a:lnTo>
                    <a:pt x="1940" y="1277"/>
                  </a:lnTo>
                  <a:lnTo>
                    <a:pt x="2783" y="1277"/>
                  </a:lnTo>
                  <a:lnTo>
                    <a:pt x="2783" y="1162"/>
                  </a:lnTo>
                  <a:cubicBezTo>
                    <a:pt x="2783" y="651"/>
                    <a:pt x="3063" y="243"/>
                    <a:pt x="3408" y="243"/>
                  </a:cubicBezTo>
                  <a:cubicBezTo>
                    <a:pt x="3701" y="243"/>
                    <a:pt x="3969" y="536"/>
                    <a:pt x="4020" y="970"/>
                  </a:cubicBezTo>
                  <a:lnTo>
                    <a:pt x="4046" y="1072"/>
                  </a:lnTo>
                  <a:lnTo>
                    <a:pt x="4084" y="1072"/>
                  </a:lnTo>
                  <a:lnTo>
                    <a:pt x="4212" y="702"/>
                  </a:lnTo>
                  <a:cubicBezTo>
                    <a:pt x="4071" y="281"/>
                    <a:pt x="3765" y="1"/>
                    <a:pt x="34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91;p57"/>
            <p:cNvSpPr/>
            <p:nvPr/>
          </p:nvSpPr>
          <p:spPr>
            <a:xfrm>
              <a:off x="4054046" y="4433785"/>
              <a:ext cx="128086" cy="51802"/>
            </a:xfrm>
            <a:custGeom>
              <a:avLst/>
              <a:gdLst/>
              <a:ahLst/>
              <a:cxnLst/>
              <a:rect l="l" t="t" r="r" b="b"/>
              <a:pathLst>
                <a:path w="2030" h="821" extrusionOk="0">
                  <a:moveTo>
                    <a:pt x="638" y="1"/>
                  </a:moveTo>
                  <a:cubicBezTo>
                    <a:pt x="573" y="1"/>
                    <a:pt x="513" y="2"/>
                    <a:pt x="460" y="4"/>
                  </a:cubicBezTo>
                  <a:cubicBezTo>
                    <a:pt x="345" y="80"/>
                    <a:pt x="192" y="170"/>
                    <a:pt x="1" y="259"/>
                  </a:cubicBezTo>
                  <a:lnTo>
                    <a:pt x="256" y="259"/>
                  </a:lnTo>
                  <a:cubicBezTo>
                    <a:pt x="342" y="252"/>
                    <a:pt x="466" y="246"/>
                    <a:pt x="607" y="246"/>
                  </a:cubicBezTo>
                  <a:cubicBezTo>
                    <a:pt x="1008" y="246"/>
                    <a:pt x="1544" y="293"/>
                    <a:pt x="1724" y="501"/>
                  </a:cubicBezTo>
                  <a:cubicBezTo>
                    <a:pt x="1787" y="565"/>
                    <a:pt x="1800" y="642"/>
                    <a:pt x="1775" y="731"/>
                  </a:cubicBezTo>
                  <a:lnTo>
                    <a:pt x="1775" y="820"/>
                  </a:lnTo>
                  <a:cubicBezTo>
                    <a:pt x="1851" y="782"/>
                    <a:pt x="1940" y="731"/>
                    <a:pt x="2030" y="680"/>
                  </a:cubicBezTo>
                  <a:cubicBezTo>
                    <a:pt x="2030" y="552"/>
                    <a:pt x="1992" y="438"/>
                    <a:pt x="1915" y="348"/>
                  </a:cubicBezTo>
                  <a:cubicBezTo>
                    <a:pt x="1662" y="51"/>
                    <a:pt x="1047"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92;p57"/>
            <p:cNvSpPr/>
            <p:nvPr/>
          </p:nvSpPr>
          <p:spPr>
            <a:xfrm>
              <a:off x="4208635" y="4323680"/>
              <a:ext cx="43537" cy="54011"/>
            </a:xfrm>
            <a:custGeom>
              <a:avLst/>
              <a:gdLst/>
              <a:ahLst/>
              <a:cxnLst/>
              <a:rect l="l" t="t" r="r" b="b"/>
              <a:pathLst>
                <a:path w="690" h="856" extrusionOk="0">
                  <a:moveTo>
                    <a:pt x="396" y="0"/>
                  </a:moveTo>
                  <a:cubicBezTo>
                    <a:pt x="180" y="0"/>
                    <a:pt x="1" y="281"/>
                    <a:pt x="1" y="626"/>
                  </a:cubicBezTo>
                  <a:cubicBezTo>
                    <a:pt x="1" y="702"/>
                    <a:pt x="14" y="779"/>
                    <a:pt x="26" y="855"/>
                  </a:cubicBezTo>
                  <a:lnTo>
                    <a:pt x="690" y="205"/>
                  </a:lnTo>
                  <a:lnTo>
                    <a:pt x="677" y="205"/>
                  </a:lnTo>
                  <a:cubicBezTo>
                    <a:pt x="613" y="77"/>
                    <a:pt x="511"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93;p57"/>
            <p:cNvSpPr/>
            <p:nvPr/>
          </p:nvSpPr>
          <p:spPr>
            <a:xfrm>
              <a:off x="4217532" y="4351885"/>
              <a:ext cx="41139" cy="49972"/>
            </a:xfrm>
            <a:custGeom>
              <a:avLst/>
              <a:gdLst/>
              <a:ahLst/>
              <a:cxnLst/>
              <a:rect l="l" t="t" r="r" b="b"/>
              <a:pathLst>
                <a:path w="652" h="792" extrusionOk="0">
                  <a:moveTo>
                    <a:pt x="638" y="0"/>
                  </a:moveTo>
                  <a:lnTo>
                    <a:pt x="0" y="638"/>
                  </a:lnTo>
                  <a:cubicBezTo>
                    <a:pt x="64" y="727"/>
                    <a:pt x="153" y="791"/>
                    <a:pt x="255" y="791"/>
                  </a:cubicBezTo>
                  <a:cubicBezTo>
                    <a:pt x="472" y="791"/>
                    <a:pt x="651" y="510"/>
                    <a:pt x="651" y="179"/>
                  </a:cubicBezTo>
                  <a:cubicBezTo>
                    <a:pt x="651" y="115"/>
                    <a:pt x="638" y="51"/>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94;p57"/>
            <p:cNvSpPr/>
            <p:nvPr/>
          </p:nvSpPr>
          <p:spPr>
            <a:xfrm>
              <a:off x="4620913" y="3327691"/>
              <a:ext cx="100702" cy="156290"/>
            </a:xfrm>
            <a:custGeom>
              <a:avLst/>
              <a:gdLst/>
              <a:ahLst/>
              <a:cxnLst/>
              <a:rect l="l" t="t" r="r" b="b"/>
              <a:pathLst>
                <a:path w="1596" h="2477" extrusionOk="0">
                  <a:moveTo>
                    <a:pt x="804" y="0"/>
                  </a:moveTo>
                  <a:cubicBezTo>
                    <a:pt x="358" y="0"/>
                    <a:pt x="0" y="562"/>
                    <a:pt x="0" y="1238"/>
                  </a:cubicBezTo>
                  <a:cubicBezTo>
                    <a:pt x="0" y="1927"/>
                    <a:pt x="358" y="2476"/>
                    <a:pt x="804" y="2476"/>
                  </a:cubicBezTo>
                  <a:cubicBezTo>
                    <a:pt x="1238" y="2476"/>
                    <a:pt x="1595" y="1927"/>
                    <a:pt x="1595" y="1238"/>
                  </a:cubicBezTo>
                  <a:cubicBezTo>
                    <a:pt x="1595" y="562"/>
                    <a:pt x="1238" y="0"/>
                    <a:pt x="804"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95;p57"/>
            <p:cNvSpPr/>
            <p:nvPr/>
          </p:nvSpPr>
          <p:spPr>
            <a:xfrm>
              <a:off x="4620913" y="3327691"/>
              <a:ext cx="100702" cy="156290"/>
            </a:xfrm>
            <a:custGeom>
              <a:avLst/>
              <a:gdLst/>
              <a:ahLst/>
              <a:cxnLst/>
              <a:rect l="l" t="t" r="r" b="b"/>
              <a:pathLst>
                <a:path w="1596" h="2477" extrusionOk="0">
                  <a:moveTo>
                    <a:pt x="804" y="0"/>
                  </a:moveTo>
                  <a:cubicBezTo>
                    <a:pt x="358" y="0"/>
                    <a:pt x="0" y="562"/>
                    <a:pt x="0" y="1238"/>
                  </a:cubicBezTo>
                  <a:cubicBezTo>
                    <a:pt x="0" y="1927"/>
                    <a:pt x="358" y="2476"/>
                    <a:pt x="804" y="2476"/>
                  </a:cubicBezTo>
                  <a:cubicBezTo>
                    <a:pt x="1238" y="2476"/>
                    <a:pt x="1595" y="1927"/>
                    <a:pt x="1595" y="1238"/>
                  </a:cubicBezTo>
                  <a:cubicBezTo>
                    <a:pt x="1595" y="562"/>
                    <a:pt x="1238"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96;p57"/>
            <p:cNvSpPr/>
            <p:nvPr/>
          </p:nvSpPr>
          <p:spPr>
            <a:xfrm>
              <a:off x="4620093" y="2645737"/>
              <a:ext cx="132944" cy="206136"/>
            </a:xfrm>
            <a:custGeom>
              <a:avLst/>
              <a:gdLst/>
              <a:ahLst/>
              <a:cxnLst/>
              <a:rect l="l" t="t" r="r" b="b"/>
              <a:pathLst>
                <a:path w="2107" h="3267" extrusionOk="0">
                  <a:moveTo>
                    <a:pt x="1047" y="0"/>
                  </a:moveTo>
                  <a:cubicBezTo>
                    <a:pt x="473" y="0"/>
                    <a:pt x="1" y="728"/>
                    <a:pt x="1" y="1634"/>
                  </a:cubicBezTo>
                  <a:cubicBezTo>
                    <a:pt x="1" y="2540"/>
                    <a:pt x="473" y="3267"/>
                    <a:pt x="1047" y="3267"/>
                  </a:cubicBezTo>
                  <a:cubicBezTo>
                    <a:pt x="1634" y="3267"/>
                    <a:pt x="2106" y="2540"/>
                    <a:pt x="2106" y="1634"/>
                  </a:cubicBezTo>
                  <a:cubicBezTo>
                    <a:pt x="2106" y="728"/>
                    <a:pt x="1634" y="0"/>
                    <a:pt x="1047"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97;p57"/>
            <p:cNvSpPr/>
            <p:nvPr/>
          </p:nvSpPr>
          <p:spPr>
            <a:xfrm>
              <a:off x="4620093" y="2645737"/>
              <a:ext cx="132944" cy="206136"/>
            </a:xfrm>
            <a:custGeom>
              <a:avLst/>
              <a:gdLst/>
              <a:ahLst/>
              <a:cxnLst/>
              <a:rect l="l" t="t" r="r" b="b"/>
              <a:pathLst>
                <a:path w="2107" h="3267" extrusionOk="0">
                  <a:moveTo>
                    <a:pt x="1047" y="0"/>
                  </a:moveTo>
                  <a:cubicBezTo>
                    <a:pt x="473" y="0"/>
                    <a:pt x="1" y="728"/>
                    <a:pt x="1" y="1634"/>
                  </a:cubicBezTo>
                  <a:cubicBezTo>
                    <a:pt x="1" y="2540"/>
                    <a:pt x="473" y="3267"/>
                    <a:pt x="1047" y="3267"/>
                  </a:cubicBezTo>
                  <a:cubicBezTo>
                    <a:pt x="1634" y="3267"/>
                    <a:pt x="2106" y="2540"/>
                    <a:pt x="2106" y="1634"/>
                  </a:cubicBezTo>
                  <a:cubicBezTo>
                    <a:pt x="2106" y="728"/>
                    <a:pt x="1634" y="0"/>
                    <a:pt x="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98;p57"/>
            <p:cNvSpPr/>
            <p:nvPr/>
          </p:nvSpPr>
          <p:spPr>
            <a:xfrm>
              <a:off x="4620913" y="3329332"/>
              <a:ext cx="82152" cy="153009"/>
            </a:xfrm>
            <a:custGeom>
              <a:avLst/>
              <a:gdLst/>
              <a:ahLst/>
              <a:cxnLst/>
              <a:rect l="l" t="t" r="r" b="b"/>
              <a:pathLst>
                <a:path w="1302" h="2425" extrusionOk="0">
                  <a:moveTo>
                    <a:pt x="651" y="0"/>
                  </a:moveTo>
                  <a:cubicBezTo>
                    <a:pt x="281" y="115"/>
                    <a:pt x="0" y="613"/>
                    <a:pt x="0" y="1212"/>
                  </a:cubicBezTo>
                  <a:cubicBezTo>
                    <a:pt x="0" y="1812"/>
                    <a:pt x="281" y="2322"/>
                    <a:pt x="651" y="2425"/>
                  </a:cubicBezTo>
                  <a:cubicBezTo>
                    <a:pt x="1021" y="2322"/>
                    <a:pt x="1302" y="1812"/>
                    <a:pt x="1302" y="1212"/>
                  </a:cubicBezTo>
                  <a:cubicBezTo>
                    <a:pt x="1302" y="613"/>
                    <a:pt x="1021" y="115"/>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99;p57"/>
            <p:cNvSpPr/>
            <p:nvPr/>
          </p:nvSpPr>
          <p:spPr>
            <a:xfrm>
              <a:off x="4620093" y="2646494"/>
              <a:ext cx="112816" cy="204622"/>
            </a:xfrm>
            <a:custGeom>
              <a:avLst/>
              <a:gdLst/>
              <a:ahLst/>
              <a:cxnLst/>
              <a:rect l="l" t="t" r="r" b="b"/>
              <a:pathLst>
                <a:path w="1788" h="3243" extrusionOk="0">
                  <a:moveTo>
                    <a:pt x="894" y="1"/>
                  </a:moveTo>
                  <a:cubicBezTo>
                    <a:pt x="383" y="129"/>
                    <a:pt x="1" y="805"/>
                    <a:pt x="1" y="1622"/>
                  </a:cubicBezTo>
                  <a:cubicBezTo>
                    <a:pt x="1" y="2438"/>
                    <a:pt x="383" y="3115"/>
                    <a:pt x="894" y="3242"/>
                  </a:cubicBezTo>
                  <a:cubicBezTo>
                    <a:pt x="1404" y="3115"/>
                    <a:pt x="1787" y="2438"/>
                    <a:pt x="1787" y="1622"/>
                  </a:cubicBezTo>
                  <a:cubicBezTo>
                    <a:pt x="1787" y="805"/>
                    <a:pt x="1404" y="129"/>
                    <a:pt x="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00;p57"/>
            <p:cNvSpPr/>
            <p:nvPr/>
          </p:nvSpPr>
          <p:spPr>
            <a:xfrm>
              <a:off x="4631387" y="3374383"/>
              <a:ext cx="40319" cy="62844"/>
            </a:xfrm>
            <a:custGeom>
              <a:avLst/>
              <a:gdLst/>
              <a:ahLst/>
              <a:cxnLst/>
              <a:rect l="l" t="t" r="r" b="b"/>
              <a:pathLst>
                <a:path w="639" h="996" extrusionOk="0">
                  <a:moveTo>
                    <a:pt x="319" y="1"/>
                  </a:moveTo>
                  <a:cubicBezTo>
                    <a:pt x="141" y="1"/>
                    <a:pt x="0" y="230"/>
                    <a:pt x="0" y="498"/>
                  </a:cubicBezTo>
                  <a:cubicBezTo>
                    <a:pt x="0" y="779"/>
                    <a:pt x="141" y="996"/>
                    <a:pt x="319" y="996"/>
                  </a:cubicBezTo>
                  <a:cubicBezTo>
                    <a:pt x="498" y="996"/>
                    <a:pt x="638" y="779"/>
                    <a:pt x="638" y="498"/>
                  </a:cubicBezTo>
                  <a:cubicBezTo>
                    <a:pt x="638" y="230"/>
                    <a:pt x="498"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01;p57"/>
            <p:cNvSpPr/>
            <p:nvPr/>
          </p:nvSpPr>
          <p:spPr>
            <a:xfrm>
              <a:off x="4635426" y="2701262"/>
              <a:ext cx="62024" cy="95086"/>
            </a:xfrm>
            <a:custGeom>
              <a:avLst/>
              <a:gdLst/>
              <a:ahLst/>
              <a:cxnLst/>
              <a:rect l="l" t="t" r="r" b="b"/>
              <a:pathLst>
                <a:path w="983" h="1507" extrusionOk="0">
                  <a:moveTo>
                    <a:pt x="485" y="1"/>
                  </a:moveTo>
                  <a:cubicBezTo>
                    <a:pt x="217" y="1"/>
                    <a:pt x="0" y="332"/>
                    <a:pt x="0" y="754"/>
                  </a:cubicBezTo>
                  <a:cubicBezTo>
                    <a:pt x="0" y="1175"/>
                    <a:pt x="217" y="1506"/>
                    <a:pt x="485" y="1506"/>
                  </a:cubicBezTo>
                  <a:cubicBezTo>
                    <a:pt x="766" y="1506"/>
                    <a:pt x="983" y="1175"/>
                    <a:pt x="983" y="754"/>
                  </a:cubicBezTo>
                  <a:cubicBezTo>
                    <a:pt x="983" y="332"/>
                    <a:pt x="766" y="1"/>
                    <a:pt x="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02;p57"/>
            <p:cNvSpPr/>
            <p:nvPr/>
          </p:nvSpPr>
          <p:spPr>
            <a:xfrm>
              <a:off x="3884188" y="2645737"/>
              <a:ext cx="169162" cy="206136"/>
            </a:xfrm>
            <a:custGeom>
              <a:avLst/>
              <a:gdLst/>
              <a:ahLst/>
              <a:cxnLst/>
              <a:rect l="l" t="t" r="r" b="b"/>
              <a:pathLst>
                <a:path w="2681" h="3267" extrusionOk="0">
                  <a:moveTo>
                    <a:pt x="1059" y="0"/>
                  </a:moveTo>
                  <a:cubicBezTo>
                    <a:pt x="472" y="0"/>
                    <a:pt x="0" y="728"/>
                    <a:pt x="0" y="1634"/>
                  </a:cubicBezTo>
                  <a:cubicBezTo>
                    <a:pt x="0" y="2540"/>
                    <a:pt x="485" y="3267"/>
                    <a:pt x="1059" y="3267"/>
                  </a:cubicBezTo>
                  <a:lnTo>
                    <a:pt x="1634" y="3267"/>
                  </a:lnTo>
                  <a:cubicBezTo>
                    <a:pt x="2208" y="3267"/>
                    <a:pt x="2680" y="2540"/>
                    <a:pt x="2680" y="1634"/>
                  </a:cubicBezTo>
                  <a:cubicBezTo>
                    <a:pt x="2680" y="728"/>
                    <a:pt x="2208" y="0"/>
                    <a:pt x="1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03;p57"/>
            <p:cNvSpPr/>
            <p:nvPr/>
          </p:nvSpPr>
          <p:spPr>
            <a:xfrm>
              <a:off x="3920406" y="2645737"/>
              <a:ext cx="132944" cy="206136"/>
            </a:xfrm>
            <a:custGeom>
              <a:avLst/>
              <a:gdLst/>
              <a:ahLst/>
              <a:cxnLst/>
              <a:rect l="l" t="t" r="r" b="b"/>
              <a:pathLst>
                <a:path w="2107" h="3267" extrusionOk="0">
                  <a:moveTo>
                    <a:pt x="1060" y="0"/>
                  </a:moveTo>
                  <a:cubicBezTo>
                    <a:pt x="473" y="0"/>
                    <a:pt x="1" y="728"/>
                    <a:pt x="1" y="1634"/>
                  </a:cubicBezTo>
                  <a:cubicBezTo>
                    <a:pt x="1" y="2540"/>
                    <a:pt x="473" y="3267"/>
                    <a:pt x="1060" y="3267"/>
                  </a:cubicBezTo>
                  <a:cubicBezTo>
                    <a:pt x="1634" y="3267"/>
                    <a:pt x="2106" y="2540"/>
                    <a:pt x="2106" y="1634"/>
                  </a:cubicBezTo>
                  <a:cubicBezTo>
                    <a:pt x="2106" y="728"/>
                    <a:pt x="1634"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04;p57"/>
            <p:cNvSpPr/>
            <p:nvPr/>
          </p:nvSpPr>
          <p:spPr>
            <a:xfrm>
              <a:off x="3979213" y="2711736"/>
              <a:ext cx="86190" cy="74138"/>
            </a:xfrm>
            <a:custGeom>
              <a:avLst/>
              <a:gdLst/>
              <a:ahLst/>
              <a:cxnLst/>
              <a:rect l="l" t="t" r="r" b="b"/>
              <a:pathLst>
                <a:path w="1366" h="1175" extrusionOk="0">
                  <a:moveTo>
                    <a:pt x="383" y="1"/>
                  </a:moveTo>
                  <a:cubicBezTo>
                    <a:pt x="166" y="1"/>
                    <a:pt x="0" y="256"/>
                    <a:pt x="0" y="588"/>
                  </a:cubicBezTo>
                  <a:cubicBezTo>
                    <a:pt x="0" y="919"/>
                    <a:pt x="166" y="1175"/>
                    <a:pt x="383" y="1175"/>
                  </a:cubicBezTo>
                  <a:lnTo>
                    <a:pt x="995" y="1175"/>
                  </a:lnTo>
                  <a:cubicBezTo>
                    <a:pt x="1200" y="1175"/>
                    <a:pt x="1365" y="919"/>
                    <a:pt x="1365" y="588"/>
                  </a:cubicBezTo>
                  <a:cubicBezTo>
                    <a:pt x="1365" y="256"/>
                    <a:pt x="1200" y="1"/>
                    <a:pt x="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05;p57"/>
            <p:cNvSpPr/>
            <p:nvPr/>
          </p:nvSpPr>
          <p:spPr>
            <a:xfrm>
              <a:off x="4017828" y="2711736"/>
              <a:ext cx="47575" cy="74138"/>
            </a:xfrm>
            <a:custGeom>
              <a:avLst/>
              <a:gdLst/>
              <a:ahLst/>
              <a:cxnLst/>
              <a:rect l="l" t="t" r="r" b="b"/>
              <a:pathLst>
                <a:path w="754" h="1175" extrusionOk="0">
                  <a:moveTo>
                    <a:pt x="371" y="1"/>
                  </a:moveTo>
                  <a:cubicBezTo>
                    <a:pt x="167" y="1"/>
                    <a:pt x="1" y="256"/>
                    <a:pt x="1" y="588"/>
                  </a:cubicBezTo>
                  <a:cubicBezTo>
                    <a:pt x="1" y="919"/>
                    <a:pt x="167" y="1175"/>
                    <a:pt x="371" y="1175"/>
                  </a:cubicBezTo>
                  <a:cubicBezTo>
                    <a:pt x="588" y="1175"/>
                    <a:pt x="753" y="919"/>
                    <a:pt x="753" y="588"/>
                  </a:cubicBezTo>
                  <a:cubicBezTo>
                    <a:pt x="753" y="256"/>
                    <a:pt x="588"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06;p57"/>
            <p:cNvSpPr/>
            <p:nvPr/>
          </p:nvSpPr>
          <p:spPr>
            <a:xfrm>
              <a:off x="4036379" y="2731864"/>
              <a:ext cx="58806" cy="33063"/>
            </a:xfrm>
            <a:custGeom>
              <a:avLst/>
              <a:gdLst/>
              <a:ahLst/>
              <a:cxnLst/>
              <a:rect l="l" t="t" r="r" b="b"/>
              <a:pathLst>
                <a:path w="932" h="524" extrusionOk="0">
                  <a:moveTo>
                    <a:pt x="166" y="1"/>
                  </a:moveTo>
                  <a:cubicBezTo>
                    <a:pt x="77" y="1"/>
                    <a:pt x="0" y="128"/>
                    <a:pt x="0" y="269"/>
                  </a:cubicBezTo>
                  <a:cubicBezTo>
                    <a:pt x="0" y="409"/>
                    <a:pt x="77" y="524"/>
                    <a:pt x="166" y="524"/>
                  </a:cubicBezTo>
                  <a:lnTo>
                    <a:pt x="753" y="524"/>
                  </a:lnTo>
                  <a:cubicBezTo>
                    <a:pt x="855" y="524"/>
                    <a:pt x="932" y="409"/>
                    <a:pt x="932" y="269"/>
                  </a:cubicBezTo>
                  <a:cubicBezTo>
                    <a:pt x="932" y="128"/>
                    <a:pt x="855" y="1"/>
                    <a:pt x="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07;p57"/>
            <p:cNvSpPr/>
            <p:nvPr/>
          </p:nvSpPr>
          <p:spPr>
            <a:xfrm>
              <a:off x="4073417" y="2732685"/>
              <a:ext cx="21768" cy="33063"/>
            </a:xfrm>
            <a:custGeom>
              <a:avLst/>
              <a:gdLst/>
              <a:ahLst/>
              <a:cxnLst/>
              <a:rect l="l" t="t" r="r" b="b"/>
              <a:pathLst>
                <a:path w="345" h="524" extrusionOk="0">
                  <a:moveTo>
                    <a:pt x="166" y="0"/>
                  </a:moveTo>
                  <a:cubicBezTo>
                    <a:pt x="77" y="0"/>
                    <a:pt x="0" y="115"/>
                    <a:pt x="0" y="256"/>
                  </a:cubicBezTo>
                  <a:cubicBezTo>
                    <a:pt x="0" y="396"/>
                    <a:pt x="77" y="524"/>
                    <a:pt x="166" y="524"/>
                  </a:cubicBezTo>
                  <a:cubicBezTo>
                    <a:pt x="268" y="524"/>
                    <a:pt x="345" y="396"/>
                    <a:pt x="345" y="256"/>
                  </a:cubicBezTo>
                  <a:cubicBezTo>
                    <a:pt x="345" y="115"/>
                    <a:pt x="268"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08;p57"/>
            <p:cNvSpPr/>
            <p:nvPr/>
          </p:nvSpPr>
          <p:spPr>
            <a:xfrm>
              <a:off x="4076635" y="3342961"/>
              <a:ext cx="103100" cy="125688"/>
            </a:xfrm>
            <a:custGeom>
              <a:avLst/>
              <a:gdLst/>
              <a:ahLst/>
              <a:cxnLst/>
              <a:rect l="l" t="t" r="r" b="b"/>
              <a:pathLst>
                <a:path w="1634" h="1992" extrusionOk="0">
                  <a:moveTo>
                    <a:pt x="638" y="1"/>
                  </a:moveTo>
                  <a:cubicBezTo>
                    <a:pt x="294" y="1"/>
                    <a:pt x="0" y="448"/>
                    <a:pt x="0" y="996"/>
                  </a:cubicBezTo>
                  <a:cubicBezTo>
                    <a:pt x="0" y="1545"/>
                    <a:pt x="294" y="1992"/>
                    <a:pt x="638" y="1992"/>
                  </a:cubicBezTo>
                  <a:lnTo>
                    <a:pt x="983" y="1992"/>
                  </a:lnTo>
                  <a:cubicBezTo>
                    <a:pt x="1340" y="1992"/>
                    <a:pt x="1634" y="1545"/>
                    <a:pt x="1634" y="996"/>
                  </a:cubicBezTo>
                  <a:cubicBezTo>
                    <a:pt x="1634" y="448"/>
                    <a:pt x="1340" y="1"/>
                    <a:pt x="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09;p57"/>
            <p:cNvSpPr/>
            <p:nvPr/>
          </p:nvSpPr>
          <p:spPr>
            <a:xfrm>
              <a:off x="4098341" y="3342961"/>
              <a:ext cx="81394" cy="125688"/>
            </a:xfrm>
            <a:custGeom>
              <a:avLst/>
              <a:gdLst/>
              <a:ahLst/>
              <a:cxnLst/>
              <a:rect l="l" t="t" r="r" b="b"/>
              <a:pathLst>
                <a:path w="1290" h="1992" extrusionOk="0">
                  <a:moveTo>
                    <a:pt x="639" y="1"/>
                  </a:moveTo>
                  <a:cubicBezTo>
                    <a:pt x="294" y="1"/>
                    <a:pt x="1" y="448"/>
                    <a:pt x="1" y="996"/>
                  </a:cubicBezTo>
                  <a:cubicBezTo>
                    <a:pt x="1" y="1545"/>
                    <a:pt x="294" y="1992"/>
                    <a:pt x="639" y="1992"/>
                  </a:cubicBezTo>
                  <a:cubicBezTo>
                    <a:pt x="996" y="1992"/>
                    <a:pt x="1290" y="1545"/>
                    <a:pt x="1290" y="996"/>
                  </a:cubicBezTo>
                  <a:cubicBezTo>
                    <a:pt x="1290" y="448"/>
                    <a:pt x="996"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10;p57"/>
            <p:cNvSpPr/>
            <p:nvPr/>
          </p:nvSpPr>
          <p:spPr>
            <a:xfrm>
              <a:off x="4134558" y="3383217"/>
              <a:ext cx="72561" cy="45177"/>
            </a:xfrm>
            <a:custGeom>
              <a:avLst/>
              <a:gdLst/>
              <a:ahLst/>
              <a:cxnLst/>
              <a:rect l="l" t="t" r="r" b="b"/>
              <a:pathLst>
                <a:path w="1150" h="716" extrusionOk="0">
                  <a:moveTo>
                    <a:pt x="231" y="1"/>
                  </a:moveTo>
                  <a:cubicBezTo>
                    <a:pt x="103" y="1"/>
                    <a:pt x="1" y="167"/>
                    <a:pt x="1" y="358"/>
                  </a:cubicBezTo>
                  <a:cubicBezTo>
                    <a:pt x="1" y="562"/>
                    <a:pt x="103" y="716"/>
                    <a:pt x="231" y="716"/>
                  </a:cubicBezTo>
                  <a:lnTo>
                    <a:pt x="920" y="716"/>
                  </a:lnTo>
                  <a:cubicBezTo>
                    <a:pt x="1047" y="716"/>
                    <a:pt x="1149" y="562"/>
                    <a:pt x="1149" y="358"/>
                  </a:cubicBezTo>
                  <a:cubicBezTo>
                    <a:pt x="1149" y="167"/>
                    <a:pt x="1047" y="1"/>
                    <a:pt x="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11;p57"/>
            <p:cNvSpPr/>
            <p:nvPr/>
          </p:nvSpPr>
          <p:spPr>
            <a:xfrm>
              <a:off x="4178033" y="3383217"/>
              <a:ext cx="29087" cy="45177"/>
            </a:xfrm>
            <a:custGeom>
              <a:avLst/>
              <a:gdLst/>
              <a:ahLst/>
              <a:cxnLst/>
              <a:rect l="l" t="t" r="r" b="b"/>
              <a:pathLst>
                <a:path w="461" h="716" extrusionOk="0">
                  <a:moveTo>
                    <a:pt x="231" y="1"/>
                  </a:moveTo>
                  <a:cubicBezTo>
                    <a:pt x="103" y="1"/>
                    <a:pt x="1" y="167"/>
                    <a:pt x="1" y="358"/>
                  </a:cubicBezTo>
                  <a:cubicBezTo>
                    <a:pt x="1" y="562"/>
                    <a:pt x="103" y="716"/>
                    <a:pt x="231" y="716"/>
                  </a:cubicBezTo>
                  <a:cubicBezTo>
                    <a:pt x="358" y="716"/>
                    <a:pt x="460" y="562"/>
                    <a:pt x="460" y="358"/>
                  </a:cubicBezTo>
                  <a:cubicBezTo>
                    <a:pt x="460" y="167"/>
                    <a:pt x="35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12;p57"/>
            <p:cNvSpPr/>
            <p:nvPr/>
          </p:nvSpPr>
          <p:spPr>
            <a:xfrm>
              <a:off x="3988867" y="1861502"/>
              <a:ext cx="102279" cy="125625"/>
            </a:xfrm>
            <a:custGeom>
              <a:avLst/>
              <a:gdLst/>
              <a:ahLst/>
              <a:cxnLst/>
              <a:rect l="l" t="t" r="r" b="b"/>
              <a:pathLst>
                <a:path w="1621" h="1991" extrusionOk="0">
                  <a:moveTo>
                    <a:pt x="638" y="0"/>
                  </a:moveTo>
                  <a:cubicBezTo>
                    <a:pt x="281" y="0"/>
                    <a:pt x="0" y="447"/>
                    <a:pt x="0" y="996"/>
                  </a:cubicBezTo>
                  <a:cubicBezTo>
                    <a:pt x="0" y="1544"/>
                    <a:pt x="281" y="1991"/>
                    <a:pt x="638" y="1991"/>
                  </a:cubicBezTo>
                  <a:lnTo>
                    <a:pt x="983" y="1991"/>
                  </a:lnTo>
                  <a:cubicBezTo>
                    <a:pt x="1340" y="1991"/>
                    <a:pt x="1621" y="1544"/>
                    <a:pt x="1621" y="996"/>
                  </a:cubicBezTo>
                  <a:cubicBezTo>
                    <a:pt x="1621" y="447"/>
                    <a:pt x="1340" y="0"/>
                    <a:pt x="9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13;p57"/>
            <p:cNvSpPr/>
            <p:nvPr/>
          </p:nvSpPr>
          <p:spPr>
            <a:xfrm>
              <a:off x="4009815" y="1861502"/>
              <a:ext cx="81331" cy="125625"/>
            </a:xfrm>
            <a:custGeom>
              <a:avLst/>
              <a:gdLst/>
              <a:ahLst/>
              <a:cxnLst/>
              <a:rect l="l" t="t" r="r" b="b"/>
              <a:pathLst>
                <a:path w="1289" h="1991" extrusionOk="0">
                  <a:moveTo>
                    <a:pt x="651" y="0"/>
                  </a:moveTo>
                  <a:cubicBezTo>
                    <a:pt x="294" y="0"/>
                    <a:pt x="0" y="447"/>
                    <a:pt x="0" y="996"/>
                  </a:cubicBezTo>
                  <a:cubicBezTo>
                    <a:pt x="0" y="1544"/>
                    <a:pt x="294" y="1991"/>
                    <a:pt x="651" y="1991"/>
                  </a:cubicBezTo>
                  <a:cubicBezTo>
                    <a:pt x="1008" y="1991"/>
                    <a:pt x="1289" y="1544"/>
                    <a:pt x="1289" y="996"/>
                  </a:cubicBezTo>
                  <a:cubicBezTo>
                    <a:pt x="1289" y="447"/>
                    <a:pt x="1008"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14;p57"/>
            <p:cNvSpPr/>
            <p:nvPr/>
          </p:nvSpPr>
          <p:spPr>
            <a:xfrm>
              <a:off x="4046033" y="1901758"/>
              <a:ext cx="72498" cy="45114"/>
            </a:xfrm>
            <a:custGeom>
              <a:avLst/>
              <a:gdLst/>
              <a:ahLst/>
              <a:cxnLst/>
              <a:rect l="l" t="t" r="r" b="b"/>
              <a:pathLst>
                <a:path w="1149" h="715" extrusionOk="0">
                  <a:moveTo>
                    <a:pt x="230" y="0"/>
                  </a:moveTo>
                  <a:cubicBezTo>
                    <a:pt x="102" y="0"/>
                    <a:pt x="0" y="153"/>
                    <a:pt x="0" y="358"/>
                  </a:cubicBezTo>
                  <a:cubicBezTo>
                    <a:pt x="0" y="549"/>
                    <a:pt x="102" y="715"/>
                    <a:pt x="230" y="715"/>
                  </a:cubicBezTo>
                  <a:lnTo>
                    <a:pt x="919" y="715"/>
                  </a:lnTo>
                  <a:cubicBezTo>
                    <a:pt x="1047" y="715"/>
                    <a:pt x="1149" y="549"/>
                    <a:pt x="1149" y="358"/>
                  </a:cubicBezTo>
                  <a:cubicBezTo>
                    <a:pt x="1149" y="153"/>
                    <a:pt x="1047"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5;p57"/>
            <p:cNvSpPr/>
            <p:nvPr/>
          </p:nvSpPr>
          <p:spPr>
            <a:xfrm>
              <a:off x="4089507" y="1901758"/>
              <a:ext cx="29024" cy="45114"/>
            </a:xfrm>
            <a:custGeom>
              <a:avLst/>
              <a:gdLst/>
              <a:ahLst/>
              <a:cxnLst/>
              <a:rect l="l" t="t" r="r" b="b"/>
              <a:pathLst>
                <a:path w="460" h="715" extrusionOk="0">
                  <a:moveTo>
                    <a:pt x="230" y="0"/>
                  </a:moveTo>
                  <a:cubicBezTo>
                    <a:pt x="102" y="0"/>
                    <a:pt x="0" y="153"/>
                    <a:pt x="0" y="358"/>
                  </a:cubicBezTo>
                  <a:cubicBezTo>
                    <a:pt x="0" y="549"/>
                    <a:pt x="102" y="715"/>
                    <a:pt x="230" y="715"/>
                  </a:cubicBezTo>
                  <a:cubicBezTo>
                    <a:pt x="358" y="715"/>
                    <a:pt x="460" y="549"/>
                    <a:pt x="460" y="358"/>
                  </a:cubicBezTo>
                  <a:cubicBezTo>
                    <a:pt x="460" y="153"/>
                    <a:pt x="358"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6;p57"/>
            <p:cNvSpPr/>
            <p:nvPr/>
          </p:nvSpPr>
          <p:spPr>
            <a:xfrm>
              <a:off x="3957444" y="2748774"/>
              <a:ext cx="220648" cy="672356"/>
            </a:xfrm>
            <a:custGeom>
              <a:avLst/>
              <a:gdLst/>
              <a:ahLst/>
              <a:cxnLst/>
              <a:rect l="l" t="t" r="r" b="b"/>
              <a:pathLst>
                <a:path w="3497" h="10656" extrusionOk="0">
                  <a:moveTo>
                    <a:pt x="256" y="1"/>
                  </a:moveTo>
                  <a:lnTo>
                    <a:pt x="192" y="562"/>
                  </a:lnTo>
                  <a:cubicBezTo>
                    <a:pt x="192" y="562"/>
                    <a:pt x="128" y="8002"/>
                    <a:pt x="1" y="10656"/>
                  </a:cubicBezTo>
                  <a:lnTo>
                    <a:pt x="1417" y="10656"/>
                  </a:lnTo>
                  <a:cubicBezTo>
                    <a:pt x="1417" y="10081"/>
                    <a:pt x="1749" y="9609"/>
                    <a:pt x="2157" y="9609"/>
                  </a:cubicBezTo>
                  <a:lnTo>
                    <a:pt x="3497" y="2234"/>
                  </a:lnTo>
                  <a:lnTo>
                    <a:pt x="256" y="1"/>
                  </a:ln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7;p57"/>
            <p:cNvSpPr/>
            <p:nvPr/>
          </p:nvSpPr>
          <p:spPr>
            <a:xfrm>
              <a:off x="3957444" y="2748774"/>
              <a:ext cx="220648" cy="672356"/>
            </a:xfrm>
            <a:custGeom>
              <a:avLst/>
              <a:gdLst/>
              <a:ahLst/>
              <a:cxnLst/>
              <a:rect l="l" t="t" r="r" b="b"/>
              <a:pathLst>
                <a:path w="3497" h="10656" extrusionOk="0">
                  <a:moveTo>
                    <a:pt x="256" y="1"/>
                  </a:moveTo>
                  <a:lnTo>
                    <a:pt x="192" y="562"/>
                  </a:lnTo>
                  <a:cubicBezTo>
                    <a:pt x="192" y="562"/>
                    <a:pt x="128" y="8002"/>
                    <a:pt x="1" y="10656"/>
                  </a:cubicBezTo>
                  <a:lnTo>
                    <a:pt x="1417" y="10656"/>
                  </a:lnTo>
                  <a:cubicBezTo>
                    <a:pt x="1417" y="10081"/>
                    <a:pt x="1749" y="9609"/>
                    <a:pt x="2157" y="9609"/>
                  </a:cubicBezTo>
                  <a:lnTo>
                    <a:pt x="3497" y="2234"/>
                  </a:lnTo>
                  <a:lnTo>
                    <a:pt x="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18;p57"/>
            <p:cNvSpPr/>
            <p:nvPr/>
          </p:nvSpPr>
          <p:spPr>
            <a:xfrm>
              <a:off x="3957444" y="2748774"/>
              <a:ext cx="33883" cy="672356"/>
            </a:xfrm>
            <a:custGeom>
              <a:avLst/>
              <a:gdLst/>
              <a:ahLst/>
              <a:cxnLst/>
              <a:rect l="l" t="t" r="r" b="b"/>
              <a:pathLst>
                <a:path w="537" h="10656" extrusionOk="0">
                  <a:moveTo>
                    <a:pt x="256" y="1"/>
                  </a:moveTo>
                  <a:lnTo>
                    <a:pt x="192" y="562"/>
                  </a:lnTo>
                  <a:cubicBezTo>
                    <a:pt x="192" y="562"/>
                    <a:pt x="128" y="8002"/>
                    <a:pt x="1" y="10656"/>
                  </a:cubicBezTo>
                  <a:lnTo>
                    <a:pt x="294" y="10656"/>
                  </a:lnTo>
                  <a:cubicBezTo>
                    <a:pt x="434" y="8002"/>
                    <a:pt x="498" y="562"/>
                    <a:pt x="498" y="562"/>
                  </a:cubicBezTo>
                  <a:lnTo>
                    <a:pt x="537" y="192"/>
                  </a:lnTo>
                  <a:lnTo>
                    <a:pt x="2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19;p57"/>
            <p:cNvSpPr/>
            <p:nvPr/>
          </p:nvSpPr>
          <p:spPr>
            <a:xfrm>
              <a:off x="4804463" y="3376781"/>
              <a:ext cx="114394" cy="58049"/>
            </a:xfrm>
            <a:custGeom>
              <a:avLst/>
              <a:gdLst/>
              <a:ahLst/>
              <a:cxnLst/>
              <a:rect l="l" t="t" r="r" b="b"/>
              <a:pathLst>
                <a:path w="1813" h="920" extrusionOk="0">
                  <a:moveTo>
                    <a:pt x="294" y="1"/>
                  </a:moveTo>
                  <a:cubicBezTo>
                    <a:pt x="141" y="1"/>
                    <a:pt x="1" y="205"/>
                    <a:pt x="1" y="460"/>
                  </a:cubicBezTo>
                  <a:cubicBezTo>
                    <a:pt x="1" y="715"/>
                    <a:pt x="141" y="920"/>
                    <a:pt x="294" y="920"/>
                  </a:cubicBezTo>
                  <a:lnTo>
                    <a:pt x="1519" y="920"/>
                  </a:lnTo>
                  <a:cubicBezTo>
                    <a:pt x="1685" y="920"/>
                    <a:pt x="1813" y="715"/>
                    <a:pt x="1813" y="460"/>
                  </a:cubicBezTo>
                  <a:cubicBezTo>
                    <a:pt x="1813" y="205"/>
                    <a:pt x="1685" y="1"/>
                    <a:pt x="1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20;p57"/>
            <p:cNvSpPr/>
            <p:nvPr/>
          </p:nvSpPr>
          <p:spPr>
            <a:xfrm>
              <a:off x="4876962" y="3327691"/>
              <a:ext cx="128086" cy="156290"/>
            </a:xfrm>
            <a:custGeom>
              <a:avLst/>
              <a:gdLst/>
              <a:ahLst/>
              <a:cxnLst/>
              <a:rect l="l" t="t" r="r" b="b"/>
              <a:pathLst>
                <a:path w="2030" h="2477" extrusionOk="0">
                  <a:moveTo>
                    <a:pt x="804" y="0"/>
                  </a:moveTo>
                  <a:cubicBezTo>
                    <a:pt x="358" y="0"/>
                    <a:pt x="0" y="562"/>
                    <a:pt x="0" y="1238"/>
                  </a:cubicBezTo>
                  <a:cubicBezTo>
                    <a:pt x="0" y="1927"/>
                    <a:pt x="358" y="2476"/>
                    <a:pt x="804" y="2476"/>
                  </a:cubicBezTo>
                  <a:lnTo>
                    <a:pt x="1225" y="2476"/>
                  </a:lnTo>
                  <a:cubicBezTo>
                    <a:pt x="1672" y="2476"/>
                    <a:pt x="2029" y="1927"/>
                    <a:pt x="2029" y="1238"/>
                  </a:cubicBezTo>
                  <a:cubicBezTo>
                    <a:pt x="2029" y="562"/>
                    <a:pt x="1672" y="0"/>
                    <a:pt x="1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21;p57"/>
            <p:cNvSpPr/>
            <p:nvPr/>
          </p:nvSpPr>
          <p:spPr>
            <a:xfrm>
              <a:off x="4904347" y="3327691"/>
              <a:ext cx="100702" cy="156290"/>
            </a:xfrm>
            <a:custGeom>
              <a:avLst/>
              <a:gdLst/>
              <a:ahLst/>
              <a:cxnLst/>
              <a:rect l="l" t="t" r="r" b="b"/>
              <a:pathLst>
                <a:path w="1596" h="2477" extrusionOk="0">
                  <a:moveTo>
                    <a:pt x="791" y="0"/>
                  </a:moveTo>
                  <a:cubicBezTo>
                    <a:pt x="357" y="0"/>
                    <a:pt x="0" y="562"/>
                    <a:pt x="0" y="1238"/>
                  </a:cubicBezTo>
                  <a:cubicBezTo>
                    <a:pt x="0" y="1927"/>
                    <a:pt x="357" y="2476"/>
                    <a:pt x="791" y="2476"/>
                  </a:cubicBezTo>
                  <a:cubicBezTo>
                    <a:pt x="1238" y="2476"/>
                    <a:pt x="1595" y="1927"/>
                    <a:pt x="1595" y="1238"/>
                  </a:cubicBezTo>
                  <a:cubicBezTo>
                    <a:pt x="1595" y="562"/>
                    <a:pt x="1238" y="0"/>
                    <a:pt x="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22;p57"/>
            <p:cNvSpPr/>
            <p:nvPr/>
          </p:nvSpPr>
          <p:spPr>
            <a:xfrm>
              <a:off x="4930911" y="3369588"/>
              <a:ext cx="40319" cy="49152"/>
            </a:xfrm>
            <a:custGeom>
              <a:avLst/>
              <a:gdLst/>
              <a:ahLst/>
              <a:cxnLst/>
              <a:rect l="l" t="t" r="r" b="b"/>
              <a:pathLst>
                <a:path w="639" h="779" extrusionOk="0">
                  <a:moveTo>
                    <a:pt x="370" y="0"/>
                  </a:moveTo>
                  <a:cubicBezTo>
                    <a:pt x="166" y="0"/>
                    <a:pt x="0" y="255"/>
                    <a:pt x="0" y="574"/>
                  </a:cubicBezTo>
                  <a:cubicBezTo>
                    <a:pt x="0" y="651"/>
                    <a:pt x="13" y="715"/>
                    <a:pt x="26" y="778"/>
                  </a:cubicBezTo>
                  <a:lnTo>
                    <a:pt x="638" y="179"/>
                  </a:lnTo>
                  <a:cubicBezTo>
                    <a:pt x="574" y="64"/>
                    <a:pt x="472"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23;p57"/>
            <p:cNvSpPr/>
            <p:nvPr/>
          </p:nvSpPr>
          <p:spPr>
            <a:xfrm>
              <a:off x="4939744" y="3396152"/>
              <a:ext cx="37921" cy="45934"/>
            </a:xfrm>
            <a:custGeom>
              <a:avLst/>
              <a:gdLst/>
              <a:ahLst/>
              <a:cxnLst/>
              <a:rect l="l" t="t" r="r" b="b"/>
              <a:pathLst>
                <a:path w="601" h="728" extrusionOk="0">
                  <a:moveTo>
                    <a:pt x="588" y="0"/>
                  </a:moveTo>
                  <a:lnTo>
                    <a:pt x="1" y="587"/>
                  </a:lnTo>
                  <a:cubicBezTo>
                    <a:pt x="64" y="676"/>
                    <a:pt x="141" y="728"/>
                    <a:pt x="230" y="728"/>
                  </a:cubicBezTo>
                  <a:cubicBezTo>
                    <a:pt x="434" y="728"/>
                    <a:pt x="600" y="472"/>
                    <a:pt x="600" y="153"/>
                  </a:cubicBezTo>
                  <a:cubicBezTo>
                    <a:pt x="600" y="102"/>
                    <a:pt x="600" y="51"/>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24;p57"/>
            <p:cNvSpPr/>
            <p:nvPr/>
          </p:nvSpPr>
          <p:spPr>
            <a:xfrm>
              <a:off x="4965488" y="1859546"/>
              <a:ext cx="187712" cy="455304"/>
            </a:xfrm>
            <a:custGeom>
              <a:avLst/>
              <a:gdLst/>
              <a:ahLst/>
              <a:cxnLst/>
              <a:rect l="l" t="t" r="r" b="b"/>
              <a:pathLst>
                <a:path w="2975" h="7216" extrusionOk="0">
                  <a:moveTo>
                    <a:pt x="1269" y="603"/>
                  </a:moveTo>
                  <a:cubicBezTo>
                    <a:pt x="1357" y="603"/>
                    <a:pt x="1471" y="773"/>
                    <a:pt x="1507" y="988"/>
                  </a:cubicBezTo>
                  <a:cubicBezTo>
                    <a:pt x="1558" y="1218"/>
                    <a:pt x="1519" y="1422"/>
                    <a:pt x="1417" y="1448"/>
                  </a:cubicBezTo>
                  <a:cubicBezTo>
                    <a:pt x="1414" y="1448"/>
                    <a:pt x="1410" y="1448"/>
                    <a:pt x="1406" y="1448"/>
                  </a:cubicBezTo>
                  <a:cubicBezTo>
                    <a:pt x="1307" y="1448"/>
                    <a:pt x="1199" y="1286"/>
                    <a:pt x="1149" y="1065"/>
                  </a:cubicBezTo>
                  <a:cubicBezTo>
                    <a:pt x="1111" y="822"/>
                    <a:pt x="1149" y="618"/>
                    <a:pt x="1251" y="606"/>
                  </a:cubicBezTo>
                  <a:cubicBezTo>
                    <a:pt x="1257" y="604"/>
                    <a:pt x="1263" y="603"/>
                    <a:pt x="1269" y="603"/>
                  </a:cubicBezTo>
                  <a:close/>
                  <a:moveTo>
                    <a:pt x="1282" y="1"/>
                  </a:moveTo>
                  <a:cubicBezTo>
                    <a:pt x="1234" y="1"/>
                    <a:pt x="1184" y="11"/>
                    <a:pt x="1137" y="31"/>
                  </a:cubicBezTo>
                  <a:cubicBezTo>
                    <a:pt x="754" y="210"/>
                    <a:pt x="218" y="580"/>
                    <a:pt x="1" y="1371"/>
                  </a:cubicBezTo>
                  <a:lnTo>
                    <a:pt x="1966" y="7216"/>
                  </a:lnTo>
                  <a:lnTo>
                    <a:pt x="2413" y="7139"/>
                  </a:lnTo>
                  <a:cubicBezTo>
                    <a:pt x="2413" y="6680"/>
                    <a:pt x="2655" y="6310"/>
                    <a:pt x="2936" y="6310"/>
                  </a:cubicBezTo>
                  <a:lnTo>
                    <a:pt x="2974" y="6310"/>
                  </a:lnTo>
                  <a:cubicBezTo>
                    <a:pt x="2681" y="4574"/>
                    <a:pt x="1902" y="1358"/>
                    <a:pt x="1634" y="274"/>
                  </a:cubicBezTo>
                  <a:cubicBezTo>
                    <a:pt x="1595" y="107"/>
                    <a:pt x="1443" y="1"/>
                    <a:pt x="1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25;p57"/>
            <p:cNvSpPr/>
            <p:nvPr/>
          </p:nvSpPr>
          <p:spPr>
            <a:xfrm>
              <a:off x="5133012" y="2295484"/>
              <a:ext cx="57229" cy="29024"/>
            </a:xfrm>
            <a:custGeom>
              <a:avLst/>
              <a:gdLst/>
              <a:ahLst/>
              <a:cxnLst/>
              <a:rect l="l" t="t" r="r" b="b"/>
              <a:pathLst>
                <a:path w="907" h="460" extrusionOk="0">
                  <a:moveTo>
                    <a:pt x="153" y="0"/>
                  </a:moveTo>
                  <a:cubicBezTo>
                    <a:pt x="77" y="0"/>
                    <a:pt x="0" y="102"/>
                    <a:pt x="0" y="230"/>
                  </a:cubicBezTo>
                  <a:cubicBezTo>
                    <a:pt x="0" y="358"/>
                    <a:pt x="77" y="460"/>
                    <a:pt x="153" y="460"/>
                  </a:cubicBezTo>
                  <a:lnTo>
                    <a:pt x="766" y="460"/>
                  </a:lnTo>
                  <a:cubicBezTo>
                    <a:pt x="842" y="460"/>
                    <a:pt x="906" y="358"/>
                    <a:pt x="906" y="230"/>
                  </a:cubicBezTo>
                  <a:cubicBezTo>
                    <a:pt x="906" y="102"/>
                    <a:pt x="84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26;p57"/>
            <p:cNvSpPr/>
            <p:nvPr/>
          </p:nvSpPr>
          <p:spPr>
            <a:xfrm>
              <a:off x="5169229" y="2271318"/>
              <a:ext cx="63664" cy="77356"/>
            </a:xfrm>
            <a:custGeom>
              <a:avLst/>
              <a:gdLst/>
              <a:ahLst/>
              <a:cxnLst/>
              <a:rect l="l" t="t" r="r" b="b"/>
              <a:pathLst>
                <a:path w="1009" h="1226" extrusionOk="0">
                  <a:moveTo>
                    <a:pt x="396" y="1"/>
                  </a:moveTo>
                  <a:cubicBezTo>
                    <a:pt x="179" y="1"/>
                    <a:pt x="0" y="281"/>
                    <a:pt x="0" y="613"/>
                  </a:cubicBezTo>
                  <a:cubicBezTo>
                    <a:pt x="0" y="958"/>
                    <a:pt x="179" y="1226"/>
                    <a:pt x="396" y="1226"/>
                  </a:cubicBezTo>
                  <a:lnTo>
                    <a:pt x="613" y="1226"/>
                  </a:lnTo>
                  <a:cubicBezTo>
                    <a:pt x="830" y="1226"/>
                    <a:pt x="1008" y="958"/>
                    <a:pt x="1008" y="613"/>
                  </a:cubicBezTo>
                  <a:cubicBezTo>
                    <a:pt x="1008" y="281"/>
                    <a:pt x="830" y="1"/>
                    <a:pt x="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27;p57"/>
            <p:cNvSpPr/>
            <p:nvPr/>
          </p:nvSpPr>
          <p:spPr>
            <a:xfrm>
              <a:off x="5182922" y="2271318"/>
              <a:ext cx="49972" cy="77356"/>
            </a:xfrm>
            <a:custGeom>
              <a:avLst/>
              <a:gdLst/>
              <a:ahLst/>
              <a:cxnLst/>
              <a:rect l="l" t="t" r="r" b="b"/>
              <a:pathLst>
                <a:path w="792" h="1226" extrusionOk="0">
                  <a:moveTo>
                    <a:pt x="396" y="1"/>
                  </a:moveTo>
                  <a:cubicBezTo>
                    <a:pt x="179" y="1"/>
                    <a:pt x="0" y="281"/>
                    <a:pt x="0" y="613"/>
                  </a:cubicBezTo>
                  <a:cubicBezTo>
                    <a:pt x="0" y="958"/>
                    <a:pt x="179" y="1226"/>
                    <a:pt x="396" y="1226"/>
                  </a:cubicBezTo>
                  <a:cubicBezTo>
                    <a:pt x="613" y="1226"/>
                    <a:pt x="791" y="958"/>
                    <a:pt x="791" y="613"/>
                  </a:cubicBezTo>
                  <a:cubicBezTo>
                    <a:pt x="791" y="281"/>
                    <a:pt x="613" y="1"/>
                    <a:pt x="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28;p57"/>
            <p:cNvSpPr/>
            <p:nvPr/>
          </p:nvSpPr>
          <p:spPr>
            <a:xfrm>
              <a:off x="5088717" y="1909771"/>
              <a:ext cx="56408" cy="29087"/>
            </a:xfrm>
            <a:custGeom>
              <a:avLst/>
              <a:gdLst/>
              <a:ahLst/>
              <a:cxnLst/>
              <a:rect l="l" t="t" r="r" b="b"/>
              <a:pathLst>
                <a:path w="894" h="461" extrusionOk="0">
                  <a:moveTo>
                    <a:pt x="141" y="1"/>
                  </a:moveTo>
                  <a:cubicBezTo>
                    <a:pt x="64" y="1"/>
                    <a:pt x="0" y="103"/>
                    <a:pt x="0" y="231"/>
                  </a:cubicBezTo>
                  <a:cubicBezTo>
                    <a:pt x="0" y="358"/>
                    <a:pt x="64" y="460"/>
                    <a:pt x="141" y="460"/>
                  </a:cubicBezTo>
                  <a:lnTo>
                    <a:pt x="753" y="460"/>
                  </a:lnTo>
                  <a:cubicBezTo>
                    <a:pt x="830" y="460"/>
                    <a:pt x="894" y="358"/>
                    <a:pt x="894" y="231"/>
                  </a:cubicBezTo>
                  <a:cubicBezTo>
                    <a:pt x="894" y="103"/>
                    <a:pt x="830"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29;p57"/>
            <p:cNvSpPr/>
            <p:nvPr/>
          </p:nvSpPr>
          <p:spPr>
            <a:xfrm>
              <a:off x="5124115" y="1885668"/>
              <a:ext cx="63664" cy="77356"/>
            </a:xfrm>
            <a:custGeom>
              <a:avLst/>
              <a:gdLst/>
              <a:ahLst/>
              <a:cxnLst/>
              <a:rect l="l" t="t" r="r" b="b"/>
              <a:pathLst>
                <a:path w="1009" h="1226" extrusionOk="0">
                  <a:moveTo>
                    <a:pt x="396" y="0"/>
                  </a:moveTo>
                  <a:cubicBezTo>
                    <a:pt x="179" y="0"/>
                    <a:pt x="1" y="268"/>
                    <a:pt x="1" y="613"/>
                  </a:cubicBezTo>
                  <a:cubicBezTo>
                    <a:pt x="1" y="957"/>
                    <a:pt x="179" y="1225"/>
                    <a:pt x="396" y="1225"/>
                  </a:cubicBezTo>
                  <a:lnTo>
                    <a:pt x="613" y="1225"/>
                  </a:lnTo>
                  <a:cubicBezTo>
                    <a:pt x="830" y="1225"/>
                    <a:pt x="1009" y="957"/>
                    <a:pt x="1009" y="613"/>
                  </a:cubicBezTo>
                  <a:cubicBezTo>
                    <a:pt x="1009" y="268"/>
                    <a:pt x="830"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30;p57"/>
            <p:cNvSpPr/>
            <p:nvPr/>
          </p:nvSpPr>
          <p:spPr>
            <a:xfrm>
              <a:off x="5137807" y="1885668"/>
              <a:ext cx="49972" cy="77356"/>
            </a:xfrm>
            <a:custGeom>
              <a:avLst/>
              <a:gdLst/>
              <a:ahLst/>
              <a:cxnLst/>
              <a:rect l="l" t="t" r="r" b="b"/>
              <a:pathLst>
                <a:path w="792" h="1226" extrusionOk="0">
                  <a:moveTo>
                    <a:pt x="396" y="0"/>
                  </a:moveTo>
                  <a:cubicBezTo>
                    <a:pt x="179" y="0"/>
                    <a:pt x="1" y="268"/>
                    <a:pt x="1" y="613"/>
                  </a:cubicBezTo>
                  <a:cubicBezTo>
                    <a:pt x="1" y="957"/>
                    <a:pt x="179" y="1225"/>
                    <a:pt x="396" y="1225"/>
                  </a:cubicBezTo>
                  <a:cubicBezTo>
                    <a:pt x="613" y="1225"/>
                    <a:pt x="792" y="957"/>
                    <a:pt x="792" y="613"/>
                  </a:cubicBezTo>
                  <a:cubicBezTo>
                    <a:pt x="792" y="268"/>
                    <a:pt x="613"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31;p57"/>
            <p:cNvSpPr/>
            <p:nvPr/>
          </p:nvSpPr>
          <p:spPr>
            <a:xfrm>
              <a:off x="4810142" y="1859546"/>
              <a:ext cx="216610" cy="996420"/>
            </a:xfrm>
            <a:custGeom>
              <a:avLst/>
              <a:gdLst/>
              <a:ahLst/>
              <a:cxnLst/>
              <a:rect l="l" t="t" r="r" b="b"/>
              <a:pathLst>
                <a:path w="3433" h="15792" extrusionOk="0">
                  <a:moveTo>
                    <a:pt x="1562" y="1"/>
                  </a:moveTo>
                  <a:cubicBezTo>
                    <a:pt x="1513" y="1"/>
                    <a:pt x="1464" y="11"/>
                    <a:pt x="1417" y="31"/>
                  </a:cubicBezTo>
                  <a:cubicBezTo>
                    <a:pt x="881" y="287"/>
                    <a:pt x="0" y="963"/>
                    <a:pt x="230" y="2686"/>
                  </a:cubicBezTo>
                  <a:lnTo>
                    <a:pt x="1812" y="7292"/>
                  </a:lnTo>
                  <a:cubicBezTo>
                    <a:pt x="1812" y="7292"/>
                    <a:pt x="1251" y="8887"/>
                    <a:pt x="1825" y="13302"/>
                  </a:cubicBezTo>
                  <a:lnTo>
                    <a:pt x="957" y="13813"/>
                  </a:lnTo>
                  <a:cubicBezTo>
                    <a:pt x="779" y="13915"/>
                    <a:pt x="664" y="14119"/>
                    <a:pt x="676" y="14336"/>
                  </a:cubicBezTo>
                  <a:lnTo>
                    <a:pt x="702" y="14617"/>
                  </a:lnTo>
                  <a:lnTo>
                    <a:pt x="689" y="15000"/>
                  </a:lnTo>
                  <a:cubicBezTo>
                    <a:pt x="689" y="15102"/>
                    <a:pt x="715" y="15191"/>
                    <a:pt x="753" y="15268"/>
                  </a:cubicBezTo>
                  <a:lnTo>
                    <a:pt x="855" y="15484"/>
                  </a:lnTo>
                  <a:cubicBezTo>
                    <a:pt x="957" y="15678"/>
                    <a:pt x="1158" y="15792"/>
                    <a:pt x="1368" y="15792"/>
                  </a:cubicBezTo>
                  <a:cubicBezTo>
                    <a:pt x="1448" y="15792"/>
                    <a:pt x="1530" y="15775"/>
                    <a:pt x="1608" y="15740"/>
                  </a:cubicBezTo>
                  <a:lnTo>
                    <a:pt x="2182" y="15484"/>
                  </a:lnTo>
                  <a:cubicBezTo>
                    <a:pt x="2348" y="15408"/>
                    <a:pt x="2463" y="15268"/>
                    <a:pt x="2501" y="15102"/>
                  </a:cubicBezTo>
                  <a:lnTo>
                    <a:pt x="2910" y="13519"/>
                  </a:lnTo>
                  <a:cubicBezTo>
                    <a:pt x="2910" y="13519"/>
                    <a:pt x="3433" y="8543"/>
                    <a:pt x="3382" y="7190"/>
                  </a:cubicBezTo>
                  <a:cubicBezTo>
                    <a:pt x="3331" y="6042"/>
                    <a:pt x="2246" y="1601"/>
                    <a:pt x="1914" y="274"/>
                  </a:cubicBezTo>
                  <a:cubicBezTo>
                    <a:pt x="1875" y="107"/>
                    <a:pt x="1723" y="1"/>
                    <a:pt x="1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32;p57"/>
            <p:cNvSpPr/>
            <p:nvPr/>
          </p:nvSpPr>
          <p:spPr>
            <a:xfrm>
              <a:off x="4829450" y="1859546"/>
              <a:ext cx="186829" cy="455304"/>
            </a:xfrm>
            <a:custGeom>
              <a:avLst/>
              <a:gdLst/>
              <a:ahLst/>
              <a:cxnLst/>
              <a:rect l="l" t="t" r="r" b="b"/>
              <a:pathLst>
                <a:path w="2961" h="7216" extrusionOk="0">
                  <a:moveTo>
                    <a:pt x="1269" y="1"/>
                  </a:moveTo>
                  <a:cubicBezTo>
                    <a:pt x="1220" y="1"/>
                    <a:pt x="1171" y="11"/>
                    <a:pt x="1123" y="31"/>
                  </a:cubicBezTo>
                  <a:cubicBezTo>
                    <a:pt x="753" y="210"/>
                    <a:pt x="217" y="580"/>
                    <a:pt x="0" y="1371"/>
                  </a:cubicBezTo>
                  <a:lnTo>
                    <a:pt x="1966" y="7216"/>
                  </a:lnTo>
                  <a:lnTo>
                    <a:pt x="2412" y="7139"/>
                  </a:lnTo>
                  <a:cubicBezTo>
                    <a:pt x="2412" y="6680"/>
                    <a:pt x="2642" y="6310"/>
                    <a:pt x="2923" y="6310"/>
                  </a:cubicBezTo>
                  <a:lnTo>
                    <a:pt x="2961" y="6310"/>
                  </a:lnTo>
                  <a:cubicBezTo>
                    <a:pt x="2667" y="4574"/>
                    <a:pt x="1889" y="1358"/>
                    <a:pt x="1621" y="274"/>
                  </a:cubicBezTo>
                  <a:cubicBezTo>
                    <a:pt x="1582" y="107"/>
                    <a:pt x="1430" y="1"/>
                    <a:pt x="1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33;p57"/>
            <p:cNvSpPr/>
            <p:nvPr/>
          </p:nvSpPr>
          <p:spPr>
            <a:xfrm>
              <a:off x="4825412" y="1933180"/>
              <a:ext cx="198123" cy="437259"/>
            </a:xfrm>
            <a:custGeom>
              <a:avLst/>
              <a:gdLst/>
              <a:ahLst/>
              <a:cxnLst/>
              <a:rect l="l" t="t" r="r" b="b"/>
              <a:pathLst>
                <a:path w="3140" h="6930" extrusionOk="0">
                  <a:moveTo>
                    <a:pt x="115" y="0"/>
                  </a:moveTo>
                  <a:cubicBezTo>
                    <a:pt x="64" y="128"/>
                    <a:pt x="26" y="268"/>
                    <a:pt x="1" y="421"/>
                  </a:cubicBezTo>
                  <a:lnTo>
                    <a:pt x="1864" y="5959"/>
                  </a:lnTo>
                  <a:lnTo>
                    <a:pt x="1557" y="6010"/>
                  </a:lnTo>
                  <a:lnTo>
                    <a:pt x="1532" y="6010"/>
                  </a:lnTo>
                  <a:lnTo>
                    <a:pt x="1570" y="6125"/>
                  </a:lnTo>
                  <a:cubicBezTo>
                    <a:pt x="1570" y="6125"/>
                    <a:pt x="1557" y="6163"/>
                    <a:pt x="1532" y="6253"/>
                  </a:cubicBezTo>
                  <a:lnTo>
                    <a:pt x="1583" y="6253"/>
                  </a:lnTo>
                  <a:lnTo>
                    <a:pt x="2349" y="6112"/>
                  </a:lnTo>
                  <a:cubicBezTo>
                    <a:pt x="2400" y="6585"/>
                    <a:pt x="2655" y="6929"/>
                    <a:pt x="2987" y="6929"/>
                  </a:cubicBezTo>
                  <a:cubicBezTo>
                    <a:pt x="3038" y="6929"/>
                    <a:pt x="3076" y="6916"/>
                    <a:pt x="3127" y="6904"/>
                  </a:cubicBezTo>
                  <a:cubicBezTo>
                    <a:pt x="3127" y="6814"/>
                    <a:pt x="3140" y="6738"/>
                    <a:pt x="3140" y="6648"/>
                  </a:cubicBezTo>
                  <a:lnTo>
                    <a:pt x="3140" y="6648"/>
                  </a:lnTo>
                  <a:lnTo>
                    <a:pt x="3101" y="6661"/>
                  </a:lnTo>
                  <a:lnTo>
                    <a:pt x="3076" y="6674"/>
                  </a:lnTo>
                  <a:cubicBezTo>
                    <a:pt x="3050" y="6687"/>
                    <a:pt x="3012" y="6687"/>
                    <a:pt x="2987" y="6687"/>
                  </a:cubicBezTo>
                  <a:cubicBezTo>
                    <a:pt x="2770" y="6687"/>
                    <a:pt x="2591" y="6368"/>
                    <a:pt x="2591" y="5972"/>
                  </a:cubicBezTo>
                  <a:cubicBezTo>
                    <a:pt x="2591" y="5589"/>
                    <a:pt x="2770" y="5257"/>
                    <a:pt x="2987" y="5257"/>
                  </a:cubicBezTo>
                  <a:lnTo>
                    <a:pt x="3050" y="5257"/>
                  </a:lnTo>
                  <a:cubicBezTo>
                    <a:pt x="3038" y="5181"/>
                    <a:pt x="3025" y="5104"/>
                    <a:pt x="2999" y="5015"/>
                  </a:cubicBezTo>
                  <a:lnTo>
                    <a:pt x="2987" y="5015"/>
                  </a:lnTo>
                  <a:cubicBezTo>
                    <a:pt x="2655" y="5015"/>
                    <a:pt x="2387" y="5385"/>
                    <a:pt x="2349" y="5870"/>
                  </a:cubicBezTo>
                  <a:lnTo>
                    <a:pt x="2093" y="5921"/>
                  </a:lnTo>
                  <a:lnTo>
                    <a:pt x="166" y="166"/>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34;p57"/>
            <p:cNvSpPr/>
            <p:nvPr/>
          </p:nvSpPr>
          <p:spPr>
            <a:xfrm>
              <a:off x="4900308" y="1897656"/>
              <a:ext cx="49972" cy="92941"/>
            </a:xfrm>
            <a:custGeom>
              <a:avLst/>
              <a:gdLst/>
              <a:ahLst/>
              <a:cxnLst/>
              <a:rect l="l" t="t" r="r" b="b"/>
              <a:pathLst>
                <a:path w="792" h="1473" extrusionOk="0">
                  <a:moveTo>
                    <a:pt x="276" y="0"/>
                  </a:moveTo>
                  <a:cubicBezTo>
                    <a:pt x="269" y="0"/>
                    <a:pt x="262" y="1"/>
                    <a:pt x="256" y="2"/>
                  </a:cubicBezTo>
                  <a:cubicBezTo>
                    <a:pt x="77" y="40"/>
                    <a:pt x="0" y="397"/>
                    <a:pt x="90" y="805"/>
                  </a:cubicBezTo>
                  <a:cubicBezTo>
                    <a:pt x="162" y="1190"/>
                    <a:pt x="347" y="1472"/>
                    <a:pt x="517" y="1472"/>
                  </a:cubicBezTo>
                  <a:cubicBezTo>
                    <a:pt x="528" y="1472"/>
                    <a:pt x="539" y="1471"/>
                    <a:pt x="549" y="1469"/>
                  </a:cubicBezTo>
                  <a:cubicBezTo>
                    <a:pt x="715" y="1444"/>
                    <a:pt x="791" y="1086"/>
                    <a:pt x="715" y="678"/>
                  </a:cubicBezTo>
                  <a:cubicBezTo>
                    <a:pt x="629" y="286"/>
                    <a:pt x="438" y="0"/>
                    <a:pt x="276"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35;p57"/>
            <p:cNvSpPr/>
            <p:nvPr/>
          </p:nvSpPr>
          <p:spPr>
            <a:xfrm>
              <a:off x="4900308" y="1897656"/>
              <a:ext cx="49972" cy="92941"/>
            </a:xfrm>
            <a:custGeom>
              <a:avLst/>
              <a:gdLst/>
              <a:ahLst/>
              <a:cxnLst/>
              <a:rect l="l" t="t" r="r" b="b"/>
              <a:pathLst>
                <a:path w="792" h="1473" extrusionOk="0">
                  <a:moveTo>
                    <a:pt x="276" y="0"/>
                  </a:moveTo>
                  <a:cubicBezTo>
                    <a:pt x="269" y="0"/>
                    <a:pt x="262" y="1"/>
                    <a:pt x="256" y="2"/>
                  </a:cubicBezTo>
                  <a:cubicBezTo>
                    <a:pt x="77" y="40"/>
                    <a:pt x="0" y="397"/>
                    <a:pt x="90" y="805"/>
                  </a:cubicBezTo>
                  <a:cubicBezTo>
                    <a:pt x="162" y="1190"/>
                    <a:pt x="347" y="1472"/>
                    <a:pt x="517" y="1472"/>
                  </a:cubicBezTo>
                  <a:cubicBezTo>
                    <a:pt x="528" y="1472"/>
                    <a:pt x="539" y="1471"/>
                    <a:pt x="549" y="1469"/>
                  </a:cubicBezTo>
                  <a:cubicBezTo>
                    <a:pt x="715" y="1444"/>
                    <a:pt x="791" y="1086"/>
                    <a:pt x="715" y="678"/>
                  </a:cubicBezTo>
                  <a:cubicBezTo>
                    <a:pt x="629" y="286"/>
                    <a:pt x="438"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36;p57"/>
            <p:cNvSpPr/>
            <p:nvPr/>
          </p:nvSpPr>
          <p:spPr>
            <a:xfrm>
              <a:off x="4906744" y="1927438"/>
              <a:ext cx="17793" cy="34009"/>
            </a:xfrm>
            <a:custGeom>
              <a:avLst/>
              <a:gdLst/>
              <a:ahLst/>
              <a:cxnLst/>
              <a:rect l="l" t="t" r="r" b="b"/>
              <a:pathLst>
                <a:path w="282" h="539" extrusionOk="0">
                  <a:moveTo>
                    <a:pt x="100" y="1"/>
                  </a:moveTo>
                  <a:cubicBezTo>
                    <a:pt x="96" y="1"/>
                    <a:pt x="93" y="1"/>
                    <a:pt x="90" y="2"/>
                  </a:cubicBezTo>
                  <a:cubicBezTo>
                    <a:pt x="26" y="14"/>
                    <a:pt x="0" y="142"/>
                    <a:pt x="26" y="295"/>
                  </a:cubicBezTo>
                  <a:cubicBezTo>
                    <a:pt x="50" y="428"/>
                    <a:pt x="120" y="539"/>
                    <a:pt x="182" y="539"/>
                  </a:cubicBezTo>
                  <a:cubicBezTo>
                    <a:pt x="185" y="539"/>
                    <a:pt x="189" y="538"/>
                    <a:pt x="192" y="538"/>
                  </a:cubicBezTo>
                  <a:cubicBezTo>
                    <a:pt x="256" y="525"/>
                    <a:pt x="281" y="397"/>
                    <a:pt x="256" y="244"/>
                  </a:cubicBezTo>
                  <a:cubicBezTo>
                    <a:pt x="219" y="111"/>
                    <a:pt x="160" y="1"/>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37;p57"/>
            <p:cNvSpPr/>
            <p:nvPr/>
          </p:nvSpPr>
          <p:spPr>
            <a:xfrm>
              <a:off x="4916398" y="2731864"/>
              <a:ext cx="45177" cy="33883"/>
            </a:xfrm>
            <a:custGeom>
              <a:avLst/>
              <a:gdLst/>
              <a:ahLst/>
              <a:cxnLst/>
              <a:rect l="l" t="t" r="r" b="b"/>
              <a:pathLst>
                <a:path w="716" h="537" extrusionOk="0">
                  <a:moveTo>
                    <a:pt x="166" y="1"/>
                  </a:moveTo>
                  <a:cubicBezTo>
                    <a:pt x="77" y="1"/>
                    <a:pt x="1" y="115"/>
                    <a:pt x="1" y="269"/>
                  </a:cubicBezTo>
                  <a:cubicBezTo>
                    <a:pt x="1" y="422"/>
                    <a:pt x="77" y="537"/>
                    <a:pt x="166" y="537"/>
                  </a:cubicBezTo>
                  <a:lnTo>
                    <a:pt x="536" y="537"/>
                  </a:lnTo>
                  <a:cubicBezTo>
                    <a:pt x="639" y="537"/>
                    <a:pt x="715" y="422"/>
                    <a:pt x="715" y="269"/>
                  </a:cubicBezTo>
                  <a:cubicBezTo>
                    <a:pt x="715" y="115"/>
                    <a:pt x="639"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38;p57"/>
            <p:cNvSpPr/>
            <p:nvPr/>
          </p:nvSpPr>
          <p:spPr>
            <a:xfrm>
              <a:off x="4948578" y="2710916"/>
              <a:ext cx="101522" cy="75779"/>
            </a:xfrm>
            <a:custGeom>
              <a:avLst/>
              <a:gdLst/>
              <a:ahLst/>
              <a:cxnLst/>
              <a:rect l="l" t="t" r="r" b="b"/>
              <a:pathLst>
                <a:path w="1609" h="1201" extrusionOk="0">
                  <a:moveTo>
                    <a:pt x="384" y="1"/>
                  </a:moveTo>
                  <a:cubicBezTo>
                    <a:pt x="180" y="1"/>
                    <a:pt x="1" y="269"/>
                    <a:pt x="1" y="601"/>
                  </a:cubicBezTo>
                  <a:cubicBezTo>
                    <a:pt x="1" y="932"/>
                    <a:pt x="167" y="1200"/>
                    <a:pt x="384" y="1200"/>
                  </a:cubicBezTo>
                  <a:lnTo>
                    <a:pt x="1213" y="1200"/>
                  </a:lnTo>
                  <a:cubicBezTo>
                    <a:pt x="1430" y="1200"/>
                    <a:pt x="1609" y="932"/>
                    <a:pt x="1609" y="601"/>
                  </a:cubicBezTo>
                  <a:cubicBezTo>
                    <a:pt x="1609" y="269"/>
                    <a:pt x="1430"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39;p57"/>
            <p:cNvSpPr/>
            <p:nvPr/>
          </p:nvSpPr>
          <p:spPr>
            <a:xfrm>
              <a:off x="4984039" y="2645737"/>
              <a:ext cx="169162" cy="206136"/>
            </a:xfrm>
            <a:custGeom>
              <a:avLst/>
              <a:gdLst/>
              <a:ahLst/>
              <a:cxnLst/>
              <a:rect l="l" t="t" r="r" b="b"/>
              <a:pathLst>
                <a:path w="2681" h="3267" extrusionOk="0">
                  <a:moveTo>
                    <a:pt x="1060" y="0"/>
                  </a:moveTo>
                  <a:cubicBezTo>
                    <a:pt x="473" y="0"/>
                    <a:pt x="0" y="728"/>
                    <a:pt x="0" y="1634"/>
                  </a:cubicBezTo>
                  <a:cubicBezTo>
                    <a:pt x="0" y="2540"/>
                    <a:pt x="473" y="3267"/>
                    <a:pt x="1060" y="3267"/>
                  </a:cubicBezTo>
                  <a:lnTo>
                    <a:pt x="1621" y="3267"/>
                  </a:lnTo>
                  <a:cubicBezTo>
                    <a:pt x="2208" y="3267"/>
                    <a:pt x="2680" y="2540"/>
                    <a:pt x="2680" y="1634"/>
                  </a:cubicBezTo>
                  <a:cubicBezTo>
                    <a:pt x="2680" y="728"/>
                    <a:pt x="2208"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40;p57"/>
            <p:cNvSpPr/>
            <p:nvPr/>
          </p:nvSpPr>
          <p:spPr>
            <a:xfrm>
              <a:off x="5019436" y="2645737"/>
              <a:ext cx="133765" cy="206136"/>
            </a:xfrm>
            <a:custGeom>
              <a:avLst/>
              <a:gdLst/>
              <a:ahLst/>
              <a:cxnLst/>
              <a:rect l="l" t="t" r="r" b="b"/>
              <a:pathLst>
                <a:path w="2120" h="3267" extrusionOk="0">
                  <a:moveTo>
                    <a:pt x="1060" y="0"/>
                  </a:moveTo>
                  <a:cubicBezTo>
                    <a:pt x="473" y="0"/>
                    <a:pt x="1" y="728"/>
                    <a:pt x="1" y="1634"/>
                  </a:cubicBezTo>
                  <a:cubicBezTo>
                    <a:pt x="1" y="2540"/>
                    <a:pt x="473" y="3267"/>
                    <a:pt x="1060" y="3267"/>
                  </a:cubicBezTo>
                  <a:cubicBezTo>
                    <a:pt x="1647" y="3267"/>
                    <a:pt x="2119" y="2540"/>
                    <a:pt x="2119" y="1634"/>
                  </a:cubicBezTo>
                  <a:cubicBezTo>
                    <a:pt x="2119" y="728"/>
                    <a:pt x="1647"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41;p57"/>
            <p:cNvSpPr/>
            <p:nvPr/>
          </p:nvSpPr>
          <p:spPr>
            <a:xfrm>
              <a:off x="5055717" y="2701262"/>
              <a:ext cx="52370" cy="64485"/>
            </a:xfrm>
            <a:custGeom>
              <a:avLst/>
              <a:gdLst/>
              <a:ahLst/>
              <a:cxnLst/>
              <a:rect l="l" t="t" r="r" b="b"/>
              <a:pathLst>
                <a:path w="830" h="1022" extrusionOk="0">
                  <a:moveTo>
                    <a:pt x="485" y="1"/>
                  </a:moveTo>
                  <a:cubicBezTo>
                    <a:pt x="217" y="1"/>
                    <a:pt x="0" y="332"/>
                    <a:pt x="0" y="754"/>
                  </a:cubicBezTo>
                  <a:cubicBezTo>
                    <a:pt x="0" y="843"/>
                    <a:pt x="13" y="945"/>
                    <a:pt x="26" y="1022"/>
                  </a:cubicBezTo>
                  <a:lnTo>
                    <a:pt x="830" y="218"/>
                  </a:lnTo>
                  <a:cubicBezTo>
                    <a:pt x="740" y="77"/>
                    <a:pt x="625" y="1"/>
                    <a:pt x="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42;p57"/>
            <p:cNvSpPr/>
            <p:nvPr/>
          </p:nvSpPr>
          <p:spPr>
            <a:xfrm>
              <a:off x="5066949" y="2735903"/>
              <a:ext cx="50793" cy="60446"/>
            </a:xfrm>
            <a:custGeom>
              <a:avLst/>
              <a:gdLst/>
              <a:ahLst/>
              <a:cxnLst/>
              <a:rect l="l" t="t" r="r" b="b"/>
              <a:pathLst>
                <a:path w="805" h="958" extrusionOk="0">
                  <a:moveTo>
                    <a:pt x="779" y="0"/>
                  </a:moveTo>
                  <a:lnTo>
                    <a:pt x="1" y="779"/>
                  </a:lnTo>
                  <a:cubicBezTo>
                    <a:pt x="77" y="894"/>
                    <a:pt x="192" y="957"/>
                    <a:pt x="307" y="957"/>
                  </a:cubicBezTo>
                  <a:cubicBezTo>
                    <a:pt x="575" y="957"/>
                    <a:pt x="805" y="626"/>
                    <a:pt x="805" y="205"/>
                  </a:cubicBezTo>
                  <a:cubicBezTo>
                    <a:pt x="805" y="128"/>
                    <a:pt x="792" y="64"/>
                    <a:pt x="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43;p57"/>
            <p:cNvSpPr/>
            <p:nvPr/>
          </p:nvSpPr>
          <p:spPr>
            <a:xfrm>
              <a:off x="4052469" y="1839733"/>
              <a:ext cx="220648" cy="349491"/>
            </a:xfrm>
            <a:custGeom>
              <a:avLst/>
              <a:gdLst/>
              <a:ahLst/>
              <a:cxnLst/>
              <a:rect l="l" t="t" r="r" b="b"/>
              <a:pathLst>
                <a:path w="3497" h="5539" extrusionOk="0">
                  <a:moveTo>
                    <a:pt x="2884" y="1"/>
                  </a:moveTo>
                  <a:cubicBezTo>
                    <a:pt x="2348" y="167"/>
                    <a:pt x="1800" y="396"/>
                    <a:pt x="1251" y="690"/>
                  </a:cubicBezTo>
                  <a:lnTo>
                    <a:pt x="1327" y="958"/>
                  </a:lnTo>
                  <a:cubicBezTo>
                    <a:pt x="1430" y="1302"/>
                    <a:pt x="1378" y="1672"/>
                    <a:pt x="1174" y="1966"/>
                  </a:cubicBezTo>
                  <a:cubicBezTo>
                    <a:pt x="702" y="2629"/>
                    <a:pt x="0" y="3982"/>
                    <a:pt x="715" y="5539"/>
                  </a:cubicBezTo>
                  <a:lnTo>
                    <a:pt x="945" y="5539"/>
                  </a:lnTo>
                  <a:lnTo>
                    <a:pt x="2297" y="5028"/>
                  </a:lnTo>
                  <a:cubicBezTo>
                    <a:pt x="2297" y="2119"/>
                    <a:pt x="3497" y="1022"/>
                    <a:pt x="3497" y="1022"/>
                  </a:cubicBezTo>
                  <a:cubicBezTo>
                    <a:pt x="3242" y="971"/>
                    <a:pt x="3063" y="856"/>
                    <a:pt x="2999" y="652"/>
                  </a:cubicBezTo>
                  <a:cubicBezTo>
                    <a:pt x="2935" y="460"/>
                    <a:pt x="2986" y="230"/>
                    <a:pt x="3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44;p57"/>
            <p:cNvSpPr/>
            <p:nvPr/>
          </p:nvSpPr>
          <p:spPr>
            <a:xfrm>
              <a:off x="4052469" y="1839733"/>
              <a:ext cx="206199" cy="349491"/>
            </a:xfrm>
            <a:custGeom>
              <a:avLst/>
              <a:gdLst/>
              <a:ahLst/>
              <a:cxnLst/>
              <a:rect l="l" t="t" r="r" b="b"/>
              <a:pathLst>
                <a:path w="3268" h="5539" extrusionOk="0">
                  <a:moveTo>
                    <a:pt x="2884" y="1"/>
                  </a:moveTo>
                  <a:lnTo>
                    <a:pt x="2884" y="1"/>
                  </a:lnTo>
                  <a:cubicBezTo>
                    <a:pt x="2348" y="167"/>
                    <a:pt x="1800" y="396"/>
                    <a:pt x="1238" y="690"/>
                  </a:cubicBezTo>
                  <a:lnTo>
                    <a:pt x="1327" y="958"/>
                  </a:lnTo>
                  <a:cubicBezTo>
                    <a:pt x="1430" y="1302"/>
                    <a:pt x="1378" y="1672"/>
                    <a:pt x="1162" y="1966"/>
                  </a:cubicBezTo>
                  <a:cubicBezTo>
                    <a:pt x="702" y="2629"/>
                    <a:pt x="0" y="3982"/>
                    <a:pt x="715" y="5539"/>
                  </a:cubicBezTo>
                  <a:lnTo>
                    <a:pt x="2055" y="5028"/>
                  </a:lnTo>
                  <a:lnTo>
                    <a:pt x="2068" y="5028"/>
                  </a:lnTo>
                  <a:cubicBezTo>
                    <a:pt x="2068" y="2119"/>
                    <a:pt x="3267" y="1022"/>
                    <a:pt x="3267" y="1022"/>
                  </a:cubicBezTo>
                  <a:cubicBezTo>
                    <a:pt x="3012" y="971"/>
                    <a:pt x="2833" y="843"/>
                    <a:pt x="2757" y="652"/>
                  </a:cubicBezTo>
                  <a:cubicBezTo>
                    <a:pt x="2706" y="460"/>
                    <a:pt x="2757" y="230"/>
                    <a:pt x="2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45;p57"/>
            <p:cNvSpPr/>
            <p:nvPr/>
          </p:nvSpPr>
          <p:spPr>
            <a:xfrm>
              <a:off x="4401902" y="1621543"/>
              <a:ext cx="237558" cy="285322"/>
            </a:xfrm>
            <a:custGeom>
              <a:avLst/>
              <a:gdLst/>
              <a:ahLst/>
              <a:cxnLst/>
              <a:rect l="l" t="t" r="r" b="b"/>
              <a:pathLst>
                <a:path w="3765" h="4522" extrusionOk="0">
                  <a:moveTo>
                    <a:pt x="3025" y="1"/>
                  </a:moveTo>
                  <a:lnTo>
                    <a:pt x="1162" y="1328"/>
                  </a:lnTo>
                  <a:cubicBezTo>
                    <a:pt x="1162" y="3306"/>
                    <a:pt x="179" y="3459"/>
                    <a:pt x="179" y="3459"/>
                  </a:cubicBezTo>
                  <a:cubicBezTo>
                    <a:pt x="39" y="3688"/>
                    <a:pt x="0" y="3918"/>
                    <a:pt x="52" y="4110"/>
                  </a:cubicBezTo>
                  <a:cubicBezTo>
                    <a:pt x="147" y="4395"/>
                    <a:pt x="477" y="4521"/>
                    <a:pt x="915" y="4521"/>
                  </a:cubicBezTo>
                  <a:cubicBezTo>
                    <a:pt x="1240" y="4521"/>
                    <a:pt x="1625" y="4452"/>
                    <a:pt x="2017" y="4327"/>
                  </a:cubicBezTo>
                  <a:cubicBezTo>
                    <a:pt x="2846" y="4059"/>
                    <a:pt x="3765" y="3382"/>
                    <a:pt x="3433" y="3050"/>
                  </a:cubicBezTo>
                  <a:cubicBezTo>
                    <a:pt x="2719" y="2336"/>
                    <a:pt x="3025"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46;p57"/>
            <p:cNvSpPr/>
            <p:nvPr/>
          </p:nvSpPr>
          <p:spPr>
            <a:xfrm>
              <a:off x="4471120" y="1621543"/>
              <a:ext cx="121650" cy="133701"/>
            </a:xfrm>
            <a:custGeom>
              <a:avLst/>
              <a:gdLst/>
              <a:ahLst/>
              <a:cxnLst/>
              <a:rect l="l" t="t" r="r" b="b"/>
              <a:pathLst>
                <a:path w="1928" h="2119" extrusionOk="0">
                  <a:moveTo>
                    <a:pt x="1928" y="1"/>
                  </a:moveTo>
                  <a:lnTo>
                    <a:pt x="65" y="1328"/>
                  </a:lnTo>
                  <a:cubicBezTo>
                    <a:pt x="65" y="1634"/>
                    <a:pt x="39" y="1889"/>
                    <a:pt x="1" y="2119"/>
                  </a:cubicBezTo>
                  <a:cubicBezTo>
                    <a:pt x="320" y="2106"/>
                    <a:pt x="639" y="2017"/>
                    <a:pt x="945" y="1813"/>
                  </a:cubicBezTo>
                  <a:cubicBezTo>
                    <a:pt x="1405" y="1506"/>
                    <a:pt x="1673" y="1124"/>
                    <a:pt x="1864" y="626"/>
                  </a:cubicBezTo>
                  <a:lnTo>
                    <a:pt x="1877" y="626"/>
                  </a:lnTo>
                  <a:cubicBezTo>
                    <a:pt x="1889" y="256"/>
                    <a:pt x="1928" y="1"/>
                    <a:pt x="1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47;p57"/>
            <p:cNvSpPr/>
            <p:nvPr/>
          </p:nvSpPr>
          <p:spPr>
            <a:xfrm>
              <a:off x="4335902" y="1447016"/>
              <a:ext cx="98241" cy="130736"/>
            </a:xfrm>
            <a:custGeom>
              <a:avLst/>
              <a:gdLst/>
              <a:ahLst/>
              <a:cxnLst/>
              <a:rect l="l" t="t" r="r" b="b"/>
              <a:pathLst>
                <a:path w="1557" h="2072" extrusionOk="0">
                  <a:moveTo>
                    <a:pt x="890" y="1"/>
                  </a:moveTo>
                  <a:cubicBezTo>
                    <a:pt x="551" y="1"/>
                    <a:pt x="220" y="377"/>
                    <a:pt x="115" y="904"/>
                  </a:cubicBezTo>
                  <a:cubicBezTo>
                    <a:pt x="0" y="1465"/>
                    <a:pt x="204" y="1988"/>
                    <a:pt x="574" y="2065"/>
                  </a:cubicBezTo>
                  <a:cubicBezTo>
                    <a:pt x="601" y="2069"/>
                    <a:pt x="627" y="2072"/>
                    <a:pt x="653" y="2072"/>
                  </a:cubicBezTo>
                  <a:cubicBezTo>
                    <a:pt x="997" y="2072"/>
                    <a:pt x="1335" y="1692"/>
                    <a:pt x="1442" y="1159"/>
                  </a:cubicBezTo>
                  <a:cubicBezTo>
                    <a:pt x="1557" y="597"/>
                    <a:pt x="1353" y="74"/>
                    <a:pt x="983" y="10"/>
                  </a:cubicBezTo>
                  <a:cubicBezTo>
                    <a:pt x="952" y="4"/>
                    <a:pt x="92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48;p57"/>
            <p:cNvSpPr/>
            <p:nvPr/>
          </p:nvSpPr>
          <p:spPr>
            <a:xfrm>
              <a:off x="4641861" y="1577186"/>
              <a:ext cx="58806" cy="36470"/>
            </a:xfrm>
            <a:custGeom>
              <a:avLst/>
              <a:gdLst/>
              <a:ahLst/>
              <a:cxnLst/>
              <a:rect l="l" t="t" r="r" b="b"/>
              <a:pathLst>
                <a:path w="932" h="578" extrusionOk="0">
                  <a:moveTo>
                    <a:pt x="200" y="1"/>
                  </a:moveTo>
                  <a:cubicBezTo>
                    <a:pt x="118" y="1"/>
                    <a:pt x="50" y="87"/>
                    <a:pt x="26" y="206"/>
                  </a:cubicBezTo>
                  <a:cubicBezTo>
                    <a:pt x="0" y="321"/>
                    <a:pt x="38" y="436"/>
                    <a:pt x="115" y="448"/>
                  </a:cubicBezTo>
                  <a:cubicBezTo>
                    <a:pt x="128" y="461"/>
                    <a:pt x="702" y="576"/>
                    <a:pt x="715" y="576"/>
                  </a:cubicBezTo>
                  <a:cubicBezTo>
                    <a:pt x="720" y="577"/>
                    <a:pt x="725" y="577"/>
                    <a:pt x="730" y="577"/>
                  </a:cubicBezTo>
                  <a:cubicBezTo>
                    <a:pt x="802" y="577"/>
                    <a:pt x="882" y="491"/>
                    <a:pt x="906" y="372"/>
                  </a:cubicBezTo>
                  <a:cubicBezTo>
                    <a:pt x="932" y="257"/>
                    <a:pt x="881" y="142"/>
                    <a:pt x="804" y="129"/>
                  </a:cubicBezTo>
                  <a:cubicBezTo>
                    <a:pt x="791" y="117"/>
                    <a:pt x="230" y="15"/>
                    <a:pt x="217" y="2"/>
                  </a:cubicBezTo>
                  <a:cubicBezTo>
                    <a:pt x="211" y="1"/>
                    <a:pt x="206"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49;p57"/>
            <p:cNvSpPr/>
            <p:nvPr/>
          </p:nvSpPr>
          <p:spPr>
            <a:xfrm>
              <a:off x="4674041" y="1563304"/>
              <a:ext cx="70920" cy="79502"/>
            </a:xfrm>
            <a:custGeom>
              <a:avLst/>
              <a:gdLst/>
              <a:ahLst/>
              <a:cxnLst/>
              <a:rect l="l" t="t" r="r" b="b"/>
              <a:pathLst>
                <a:path w="1124" h="1260" extrusionOk="0">
                  <a:moveTo>
                    <a:pt x="530" y="1"/>
                  </a:moveTo>
                  <a:cubicBezTo>
                    <a:pt x="338" y="1"/>
                    <a:pt x="136" y="221"/>
                    <a:pt x="77" y="528"/>
                  </a:cubicBezTo>
                  <a:cubicBezTo>
                    <a:pt x="1" y="860"/>
                    <a:pt x="128" y="1166"/>
                    <a:pt x="345" y="1217"/>
                  </a:cubicBezTo>
                  <a:cubicBezTo>
                    <a:pt x="383" y="1217"/>
                    <a:pt x="511" y="1243"/>
                    <a:pt x="549" y="1255"/>
                  </a:cubicBezTo>
                  <a:cubicBezTo>
                    <a:pt x="565" y="1258"/>
                    <a:pt x="581" y="1260"/>
                    <a:pt x="597" y="1260"/>
                  </a:cubicBezTo>
                  <a:cubicBezTo>
                    <a:pt x="799" y="1260"/>
                    <a:pt x="1001" y="1040"/>
                    <a:pt x="1060" y="732"/>
                  </a:cubicBezTo>
                  <a:cubicBezTo>
                    <a:pt x="1124" y="400"/>
                    <a:pt x="1009" y="94"/>
                    <a:pt x="792" y="43"/>
                  </a:cubicBezTo>
                  <a:cubicBezTo>
                    <a:pt x="753" y="43"/>
                    <a:pt x="613" y="18"/>
                    <a:pt x="575" y="5"/>
                  </a:cubicBezTo>
                  <a:cubicBezTo>
                    <a:pt x="560" y="2"/>
                    <a:pt x="545"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50;p57"/>
            <p:cNvSpPr/>
            <p:nvPr/>
          </p:nvSpPr>
          <p:spPr>
            <a:xfrm>
              <a:off x="4687733" y="1565765"/>
              <a:ext cx="57229" cy="77041"/>
            </a:xfrm>
            <a:custGeom>
              <a:avLst/>
              <a:gdLst/>
              <a:ahLst/>
              <a:cxnLst/>
              <a:rect l="l" t="t" r="r" b="b"/>
              <a:pathLst>
                <a:path w="907" h="1221" extrusionOk="0">
                  <a:moveTo>
                    <a:pt x="527" y="0"/>
                  </a:moveTo>
                  <a:cubicBezTo>
                    <a:pt x="325" y="0"/>
                    <a:pt x="123" y="221"/>
                    <a:pt x="64" y="540"/>
                  </a:cubicBezTo>
                  <a:cubicBezTo>
                    <a:pt x="1" y="872"/>
                    <a:pt x="115" y="1165"/>
                    <a:pt x="332" y="1216"/>
                  </a:cubicBezTo>
                  <a:cubicBezTo>
                    <a:pt x="348" y="1219"/>
                    <a:pt x="364" y="1221"/>
                    <a:pt x="380" y="1221"/>
                  </a:cubicBezTo>
                  <a:cubicBezTo>
                    <a:pt x="582" y="1221"/>
                    <a:pt x="784" y="1001"/>
                    <a:pt x="843" y="693"/>
                  </a:cubicBezTo>
                  <a:cubicBezTo>
                    <a:pt x="907" y="361"/>
                    <a:pt x="792" y="55"/>
                    <a:pt x="575" y="4"/>
                  </a:cubicBezTo>
                  <a:cubicBezTo>
                    <a:pt x="559" y="1"/>
                    <a:pt x="543" y="0"/>
                    <a:pt x="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51;p57"/>
            <p:cNvSpPr/>
            <p:nvPr/>
          </p:nvSpPr>
          <p:spPr>
            <a:xfrm>
              <a:off x="4359248" y="1358743"/>
              <a:ext cx="283429" cy="355801"/>
            </a:xfrm>
            <a:custGeom>
              <a:avLst/>
              <a:gdLst/>
              <a:ahLst/>
              <a:cxnLst/>
              <a:rect l="l" t="t" r="r" b="b"/>
              <a:pathLst>
                <a:path w="4492" h="5639" extrusionOk="0">
                  <a:moveTo>
                    <a:pt x="2505" y="0"/>
                  </a:moveTo>
                  <a:cubicBezTo>
                    <a:pt x="2390" y="0"/>
                    <a:pt x="2274" y="10"/>
                    <a:pt x="2157" y="31"/>
                  </a:cubicBezTo>
                  <a:cubicBezTo>
                    <a:pt x="651" y="299"/>
                    <a:pt x="0" y="2341"/>
                    <a:pt x="26" y="3681"/>
                  </a:cubicBezTo>
                  <a:cubicBezTo>
                    <a:pt x="54" y="4788"/>
                    <a:pt x="962" y="5639"/>
                    <a:pt x="1962" y="5639"/>
                  </a:cubicBezTo>
                  <a:cubicBezTo>
                    <a:pt x="2298" y="5639"/>
                    <a:pt x="2646" y="5542"/>
                    <a:pt x="2973" y="5327"/>
                  </a:cubicBezTo>
                  <a:cubicBezTo>
                    <a:pt x="3841" y="4753"/>
                    <a:pt x="4007" y="3923"/>
                    <a:pt x="4390" y="2532"/>
                  </a:cubicBezTo>
                  <a:cubicBezTo>
                    <a:pt x="4479" y="2239"/>
                    <a:pt x="4492" y="1920"/>
                    <a:pt x="4441" y="1626"/>
                  </a:cubicBezTo>
                  <a:cubicBezTo>
                    <a:pt x="4270" y="671"/>
                    <a:pt x="3442" y="0"/>
                    <a:pt x="2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52;p57"/>
            <p:cNvSpPr/>
            <p:nvPr/>
          </p:nvSpPr>
          <p:spPr>
            <a:xfrm>
              <a:off x="4472760" y="1498882"/>
              <a:ext cx="20191" cy="26374"/>
            </a:xfrm>
            <a:custGeom>
              <a:avLst/>
              <a:gdLst/>
              <a:ahLst/>
              <a:cxnLst/>
              <a:rect l="l" t="t" r="r" b="b"/>
              <a:pathLst>
                <a:path w="320" h="418" extrusionOk="0">
                  <a:moveTo>
                    <a:pt x="178" y="1"/>
                  </a:moveTo>
                  <a:cubicBezTo>
                    <a:pt x="111" y="1"/>
                    <a:pt x="48" y="82"/>
                    <a:pt x="26" y="184"/>
                  </a:cubicBezTo>
                  <a:cubicBezTo>
                    <a:pt x="0" y="299"/>
                    <a:pt x="39" y="401"/>
                    <a:pt x="115" y="413"/>
                  </a:cubicBezTo>
                  <a:cubicBezTo>
                    <a:pt x="124" y="416"/>
                    <a:pt x="133" y="418"/>
                    <a:pt x="142" y="418"/>
                  </a:cubicBezTo>
                  <a:cubicBezTo>
                    <a:pt x="209" y="418"/>
                    <a:pt x="271" y="336"/>
                    <a:pt x="294" y="235"/>
                  </a:cubicBezTo>
                  <a:cubicBezTo>
                    <a:pt x="319" y="120"/>
                    <a:pt x="281" y="18"/>
                    <a:pt x="205" y="5"/>
                  </a:cubicBezTo>
                  <a:cubicBezTo>
                    <a:pt x="196" y="2"/>
                    <a:pt x="187" y="1"/>
                    <a:pt x="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53;p57"/>
            <p:cNvSpPr/>
            <p:nvPr/>
          </p:nvSpPr>
          <p:spPr>
            <a:xfrm>
              <a:off x="4390608" y="1481152"/>
              <a:ext cx="20191" cy="26437"/>
            </a:xfrm>
            <a:custGeom>
              <a:avLst/>
              <a:gdLst/>
              <a:ahLst/>
              <a:cxnLst/>
              <a:rect l="l" t="t" r="r" b="b"/>
              <a:pathLst>
                <a:path w="320" h="419" extrusionOk="0">
                  <a:moveTo>
                    <a:pt x="178" y="1"/>
                  </a:moveTo>
                  <a:cubicBezTo>
                    <a:pt x="111" y="1"/>
                    <a:pt x="49" y="82"/>
                    <a:pt x="26" y="184"/>
                  </a:cubicBezTo>
                  <a:cubicBezTo>
                    <a:pt x="1" y="299"/>
                    <a:pt x="39" y="401"/>
                    <a:pt x="116" y="414"/>
                  </a:cubicBezTo>
                  <a:cubicBezTo>
                    <a:pt x="125" y="417"/>
                    <a:pt x="133" y="418"/>
                    <a:pt x="142" y="418"/>
                  </a:cubicBezTo>
                  <a:cubicBezTo>
                    <a:pt x="209" y="418"/>
                    <a:pt x="272" y="336"/>
                    <a:pt x="294" y="235"/>
                  </a:cubicBezTo>
                  <a:cubicBezTo>
                    <a:pt x="320" y="120"/>
                    <a:pt x="282" y="18"/>
                    <a:pt x="205" y="5"/>
                  </a:cubicBezTo>
                  <a:cubicBezTo>
                    <a:pt x="196" y="2"/>
                    <a:pt x="187" y="1"/>
                    <a:pt x="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54;p57"/>
            <p:cNvSpPr/>
            <p:nvPr/>
          </p:nvSpPr>
          <p:spPr>
            <a:xfrm>
              <a:off x="4383351" y="1600027"/>
              <a:ext cx="72561" cy="26059"/>
            </a:xfrm>
            <a:custGeom>
              <a:avLst/>
              <a:gdLst/>
              <a:ahLst/>
              <a:cxnLst/>
              <a:rect l="l" t="t" r="r" b="b"/>
              <a:pathLst>
                <a:path w="1150" h="413" extrusionOk="0">
                  <a:moveTo>
                    <a:pt x="183" y="0"/>
                  </a:moveTo>
                  <a:cubicBezTo>
                    <a:pt x="124" y="0"/>
                    <a:pt x="68" y="26"/>
                    <a:pt x="39" y="74"/>
                  </a:cubicBezTo>
                  <a:cubicBezTo>
                    <a:pt x="1" y="137"/>
                    <a:pt x="26" y="227"/>
                    <a:pt x="116" y="265"/>
                  </a:cubicBezTo>
                  <a:cubicBezTo>
                    <a:pt x="363" y="368"/>
                    <a:pt x="527" y="413"/>
                    <a:pt x="769" y="413"/>
                  </a:cubicBezTo>
                  <a:cubicBezTo>
                    <a:pt x="827" y="413"/>
                    <a:pt x="889" y="410"/>
                    <a:pt x="958" y="405"/>
                  </a:cubicBezTo>
                  <a:cubicBezTo>
                    <a:pt x="1060" y="393"/>
                    <a:pt x="1149" y="316"/>
                    <a:pt x="1137" y="240"/>
                  </a:cubicBezTo>
                  <a:cubicBezTo>
                    <a:pt x="1137" y="171"/>
                    <a:pt x="1065" y="123"/>
                    <a:pt x="995" y="123"/>
                  </a:cubicBezTo>
                  <a:cubicBezTo>
                    <a:pt x="987" y="123"/>
                    <a:pt x="979" y="123"/>
                    <a:pt x="971" y="125"/>
                  </a:cubicBezTo>
                  <a:cubicBezTo>
                    <a:pt x="897" y="131"/>
                    <a:pt x="833" y="134"/>
                    <a:pt x="774" y="134"/>
                  </a:cubicBezTo>
                  <a:cubicBezTo>
                    <a:pt x="576" y="134"/>
                    <a:pt x="440" y="98"/>
                    <a:pt x="243" y="10"/>
                  </a:cubicBezTo>
                  <a:cubicBezTo>
                    <a:pt x="224" y="3"/>
                    <a:pt x="203"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55;p57"/>
            <p:cNvSpPr/>
            <p:nvPr/>
          </p:nvSpPr>
          <p:spPr>
            <a:xfrm>
              <a:off x="4385812" y="1505633"/>
              <a:ext cx="48332" cy="68460"/>
            </a:xfrm>
            <a:custGeom>
              <a:avLst/>
              <a:gdLst/>
              <a:ahLst/>
              <a:cxnLst/>
              <a:rect l="l" t="t" r="r" b="b"/>
              <a:pathLst>
                <a:path w="766" h="1085" extrusionOk="0">
                  <a:moveTo>
                    <a:pt x="766" y="0"/>
                  </a:moveTo>
                  <a:lnTo>
                    <a:pt x="0" y="868"/>
                  </a:lnTo>
                  <a:lnTo>
                    <a:pt x="523" y="1085"/>
                  </a:lnTo>
                  <a:lnTo>
                    <a:pt x="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56;p57"/>
            <p:cNvSpPr/>
            <p:nvPr/>
          </p:nvSpPr>
          <p:spPr>
            <a:xfrm>
              <a:off x="4402722" y="1358680"/>
              <a:ext cx="239199" cy="150233"/>
            </a:xfrm>
            <a:custGeom>
              <a:avLst/>
              <a:gdLst/>
              <a:ahLst/>
              <a:cxnLst/>
              <a:rect l="l" t="t" r="r" b="b"/>
              <a:pathLst>
                <a:path w="3791" h="2381" extrusionOk="0">
                  <a:moveTo>
                    <a:pt x="1808" y="1"/>
                  </a:moveTo>
                  <a:cubicBezTo>
                    <a:pt x="1692" y="1"/>
                    <a:pt x="1574" y="11"/>
                    <a:pt x="1455" y="32"/>
                  </a:cubicBezTo>
                  <a:cubicBezTo>
                    <a:pt x="830" y="147"/>
                    <a:pt x="345" y="581"/>
                    <a:pt x="0" y="1142"/>
                  </a:cubicBezTo>
                  <a:lnTo>
                    <a:pt x="1595" y="1666"/>
                  </a:lnTo>
                  <a:cubicBezTo>
                    <a:pt x="1736" y="1589"/>
                    <a:pt x="1889" y="1525"/>
                    <a:pt x="2067" y="1487"/>
                  </a:cubicBezTo>
                  <a:cubicBezTo>
                    <a:pt x="2150" y="1473"/>
                    <a:pt x="2232" y="1466"/>
                    <a:pt x="2314" y="1466"/>
                  </a:cubicBezTo>
                  <a:cubicBezTo>
                    <a:pt x="2900" y="1466"/>
                    <a:pt x="3438" y="1817"/>
                    <a:pt x="3663" y="2355"/>
                  </a:cubicBezTo>
                  <a:lnTo>
                    <a:pt x="3739" y="2380"/>
                  </a:lnTo>
                  <a:cubicBezTo>
                    <a:pt x="3790" y="2125"/>
                    <a:pt x="3790" y="1870"/>
                    <a:pt x="3752" y="1627"/>
                  </a:cubicBezTo>
                  <a:cubicBezTo>
                    <a:pt x="3582" y="663"/>
                    <a:pt x="2745" y="1"/>
                    <a:pt x="1808" y="1"/>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57;p57"/>
            <p:cNvSpPr/>
            <p:nvPr/>
          </p:nvSpPr>
          <p:spPr>
            <a:xfrm>
              <a:off x="4402722" y="1358680"/>
              <a:ext cx="239199" cy="150233"/>
            </a:xfrm>
            <a:custGeom>
              <a:avLst/>
              <a:gdLst/>
              <a:ahLst/>
              <a:cxnLst/>
              <a:rect l="l" t="t" r="r" b="b"/>
              <a:pathLst>
                <a:path w="3791" h="2381" extrusionOk="0">
                  <a:moveTo>
                    <a:pt x="1808" y="1"/>
                  </a:moveTo>
                  <a:cubicBezTo>
                    <a:pt x="1692" y="1"/>
                    <a:pt x="1574" y="11"/>
                    <a:pt x="1455" y="32"/>
                  </a:cubicBezTo>
                  <a:cubicBezTo>
                    <a:pt x="830" y="147"/>
                    <a:pt x="345" y="581"/>
                    <a:pt x="0" y="1142"/>
                  </a:cubicBezTo>
                  <a:lnTo>
                    <a:pt x="1595" y="1666"/>
                  </a:lnTo>
                  <a:cubicBezTo>
                    <a:pt x="1736" y="1589"/>
                    <a:pt x="1889" y="1525"/>
                    <a:pt x="2067" y="1487"/>
                  </a:cubicBezTo>
                  <a:cubicBezTo>
                    <a:pt x="2150" y="1473"/>
                    <a:pt x="2232" y="1466"/>
                    <a:pt x="2314" y="1466"/>
                  </a:cubicBezTo>
                  <a:cubicBezTo>
                    <a:pt x="2900" y="1466"/>
                    <a:pt x="3438" y="1817"/>
                    <a:pt x="3663" y="2355"/>
                  </a:cubicBezTo>
                  <a:lnTo>
                    <a:pt x="3739" y="2380"/>
                  </a:lnTo>
                  <a:cubicBezTo>
                    <a:pt x="3790" y="2125"/>
                    <a:pt x="3790" y="1870"/>
                    <a:pt x="3752" y="1627"/>
                  </a:cubicBezTo>
                  <a:cubicBezTo>
                    <a:pt x="3582" y="663"/>
                    <a:pt x="2745" y="1"/>
                    <a:pt x="1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58;p57"/>
            <p:cNvSpPr/>
            <p:nvPr/>
          </p:nvSpPr>
          <p:spPr>
            <a:xfrm>
              <a:off x="4402722" y="1242518"/>
              <a:ext cx="239199" cy="149602"/>
            </a:xfrm>
            <a:custGeom>
              <a:avLst/>
              <a:gdLst/>
              <a:ahLst/>
              <a:cxnLst/>
              <a:rect l="l" t="t" r="r" b="b"/>
              <a:pathLst>
                <a:path w="3791" h="2371" extrusionOk="0">
                  <a:moveTo>
                    <a:pt x="1823" y="1"/>
                  </a:moveTo>
                  <a:cubicBezTo>
                    <a:pt x="1701" y="1"/>
                    <a:pt x="1578" y="12"/>
                    <a:pt x="1455" y="36"/>
                  </a:cubicBezTo>
                  <a:cubicBezTo>
                    <a:pt x="830" y="138"/>
                    <a:pt x="345" y="572"/>
                    <a:pt x="0" y="1133"/>
                  </a:cubicBezTo>
                  <a:lnTo>
                    <a:pt x="1595" y="1669"/>
                  </a:lnTo>
                  <a:cubicBezTo>
                    <a:pt x="1736" y="1580"/>
                    <a:pt x="1889" y="1516"/>
                    <a:pt x="2067" y="1490"/>
                  </a:cubicBezTo>
                  <a:cubicBezTo>
                    <a:pt x="2155" y="1474"/>
                    <a:pt x="2243" y="1466"/>
                    <a:pt x="2329" y="1466"/>
                  </a:cubicBezTo>
                  <a:cubicBezTo>
                    <a:pt x="2909" y="1466"/>
                    <a:pt x="3440" y="1825"/>
                    <a:pt x="3663" y="2358"/>
                  </a:cubicBezTo>
                  <a:lnTo>
                    <a:pt x="3739" y="2371"/>
                  </a:lnTo>
                  <a:cubicBezTo>
                    <a:pt x="3790" y="2128"/>
                    <a:pt x="3790" y="1873"/>
                    <a:pt x="3752" y="1618"/>
                  </a:cubicBezTo>
                  <a:cubicBezTo>
                    <a:pt x="3582" y="670"/>
                    <a:pt x="2754" y="1"/>
                    <a:pt x="1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59;p57"/>
            <p:cNvSpPr/>
            <p:nvPr/>
          </p:nvSpPr>
          <p:spPr>
            <a:xfrm>
              <a:off x="4551632" y="1501785"/>
              <a:ext cx="98304" cy="130925"/>
            </a:xfrm>
            <a:custGeom>
              <a:avLst/>
              <a:gdLst/>
              <a:ahLst/>
              <a:cxnLst/>
              <a:rect l="l" t="t" r="r" b="b"/>
              <a:pathLst>
                <a:path w="1558" h="2075" extrusionOk="0">
                  <a:moveTo>
                    <a:pt x="893" y="1"/>
                  </a:moveTo>
                  <a:cubicBezTo>
                    <a:pt x="553" y="1"/>
                    <a:pt x="221" y="387"/>
                    <a:pt x="116" y="903"/>
                  </a:cubicBezTo>
                  <a:cubicBezTo>
                    <a:pt x="1" y="1478"/>
                    <a:pt x="205" y="2001"/>
                    <a:pt x="575" y="2065"/>
                  </a:cubicBezTo>
                  <a:cubicBezTo>
                    <a:pt x="606" y="2071"/>
                    <a:pt x="637" y="2074"/>
                    <a:pt x="668" y="2074"/>
                  </a:cubicBezTo>
                  <a:cubicBezTo>
                    <a:pt x="1007" y="2074"/>
                    <a:pt x="1338" y="1698"/>
                    <a:pt x="1443" y="1171"/>
                  </a:cubicBezTo>
                  <a:cubicBezTo>
                    <a:pt x="1558" y="610"/>
                    <a:pt x="1354" y="87"/>
                    <a:pt x="984" y="10"/>
                  </a:cubicBezTo>
                  <a:cubicBezTo>
                    <a:pt x="953" y="4"/>
                    <a:pt x="923"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60;p57"/>
            <p:cNvSpPr/>
            <p:nvPr/>
          </p:nvSpPr>
          <p:spPr>
            <a:xfrm>
              <a:off x="4568542" y="1524563"/>
              <a:ext cx="64485" cy="86190"/>
            </a:xfrm>
            <a:custGeom>
              <a:avLst/>
              <a:gdLst/>
              <a:ahLst/>
              <a:cxnLst/>
              <a:rect l="l" t="t" r="r" b="b"/>
              <a:pathLst>
                <a:path w="1022" h="1366" extrusionOk="0">
                  <a:moveTo>
                    <a:pt x="592" y="0"/>
                  </a:moveTo>
                  <a:cubicBezTo>
                    <a:pt x="368" y="0"/>
                    <a:pt x="148" y="254"/>
                    <a:pt x="77" y="593"/>
                  </a:cubicBezTo>
                  <a:cubicBezTo>
                    <a:pt x="1" y="963"/>
                    <a:pt x="141" y="1308"/>
                    <a:pt x="384" y="1359"/>
                  </a:cubicBezTo>
                  <a:cubicBezTo>
                    <a:pt x="404" y="1363"/>
                    <a:pt x="424" y="1365"/>
                    <a:pt x="444" y="1365"/>
                  </a:cubicBezTo>
                  <a:cubicBezTo>
                    <a:pt x="667" y="1365"/>
                    <a:pt x="887" y="1112"/>
                    <a:pt x="945" y="772"/>
                  </a:cubicBezTo>
                  <a:cubicBezTo>
                    <a:pt x="1022" y="389"/>
                    <a:pt x="894" y="45"/>
                    <a:pt x="652" y="6"/>
                  </a:cubicBezTo>
                  <a:cubicBezTo>
                    <a:pt x="632" y="2"/>
                    <a:pt x="612"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61;p57"/>
            <p:cNvSpPr/>
            <p:nvPr/>
          </p:nvSpPr>
          <p:spPr>
            <a:xfrm>
              <a:off x="4569363" y="1524121"/>
              <a:ext cx="54831" cy="84612"/>
            </a:xfrm>
            <a:custGeom>
              <a:avLst/>
              <a:gdLst/>
              <a:ahLst/>
              <a:cxnLst/>
              <a:rect l="l" t="t" r="r" b="b"/>
              <a:pathLst>
                <a:path w="869" h="1341" extrusionOk="0">
                  <a:moveTo>
                    <a:pt x="562" y="1"/>
                  </a:moveTo>
                  <a:cubicBezTo>
                    <a:pt x="345" y="13"/>
                    <a:pt x="128" y="256"/>
                    <a:pt x="64" y="600"/>
                  </a:cubicBezTo>
                  <a:cubicBezTo>
                    <a:pt x="1" y="945"/>
                    <a:pt x="103" y="1251"/>
                    <a:pt x="307" y="1340"/>
                  </a:cubicBezTo>
                  <a:cubicBezTo>
                    <a:pt x="524" y="1328"/>
                    <a:pt x="741" y="1085"/>
                    <a:pt x="805" y="741"/>
                  </a:cubicBezTo>
                  <a:cubicBezTo>
                    <a:pt x="868" y="409"/>
                    <a:pt x="766" y="90"/>
                    <a:pt x="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62;p57"/>
            <p:cNvSpPr/>
            <p:nvPr/>
          </p:nvSpPr>
          <p:spPr>
            <a:xfrm>
              <a:off x="4582234" y="1552199"/>
              <a:ext cx="21011" cy="27005"/>
            </a:xfrm>
            <a:custGeom>
              <a:avLst/>
              <a:gdLst/>
              <a:ahLst/>
              <a:cxnLst/>
              <a:rect l="l" t="t" r="r" b="b"/>
              <a:pathLst>
                <a:path w="333" h="428" extrusionOk="0">
                  <a:moveTo>
                    <a:pt x="188" y="1"/>
                  </a:moveTo>
                  <a:cubicBezTo>
                    <a:pt x="118" y="1"/>
                    <a:pt x="50" y="74"/>
                    <a:pt x="26" y="181"/>
                  </a:cubicBezTo>
                  <a:cubicBezTo>
                    <a:pt x="1" y="308"/>
                    <a:pt x="52" y="411"/>
                    <a:pt x="128" y="423"/>
                  </a:cubicBezTo>
                  <a:cubicBezTo>
                    <a:pt x="137" y="426"/>
                    <a:pt x="146" y="428"/>
                    <a:pt x="155" y="428"/>
                  </a:cubicBezTo>
                  <a:cubicBezTo>
                    <a:pt x="222" y="428"/>
                    <a:pt x="285" y="346"/>
                    <a:pt x="307" y="245"/>
                  </a:cubicBezTo>
                  <a:cubicBezTo>
                    <a:pt x="333" y="117"/>
                    <a:pt x="282" y="15"/>
                    <a:pt x="205" y="2"/>
                  </a:cubicBezTo>
                  <a:cubicBezTo>
                    <a:pt x="199" y="1"/>
                    <a:pt x="194"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63;p57"/>
            <p:cNvSpPr/>
            <p:nvPr/>
          </p:nvSpPr>
          <p:spPr>
            <a:xfrm>
              <a:off x="4230403" y="1813358"/>
              <a:ext cx="571717" cy="894393"/>
            </a:xfrm>
            <a:custGeom>
              <a:avLst/>
              <a:gdLst/>
              <a:ahLst/>
              <a:cxnLst/>
              <a:rect l="l" t="t" r="r" b="b"/>
              <a:pathLst>
                <a:path w="9061" h="14175" extrusionOk="0">
                  <a:moveTo>
                    <a:pt x="5649" y="1"/>
                  </a:moveTo>
                  <a:cubicBezTo>
                    <a:pt x="4349" y="1"/>
                    <a:pt x="2807" y="260"/>
                    <a:pt x="1251" y="1108"/>
                  </a:cubicBezTo>
                  <a:lnTo>
                    <a:pt x="1340" y="1376"/>
                  </a:lnTo>
                  <a:cubicBezTo>
                    <a:pt x="1442" y="1720"/>
                    <a:pt x="1391" y="2090"/>
                    <a:pt x="1174" y="2384"/>
                  </a:cubicBezTo>
                  <a:cubicBezTo>
                    <a:pt x="715" y="3047"/>
                    <a:pt x="0" y="4400"/>
                    <a:pt x="728" y="5957"/>
                  </a:cubicBezTo>
                  <a:cubicBezTo>
                    <a:pt x="728" y="5957"/>
                    <a:pt x="1009" y="8892"/>
                    <a:pt x="983" y="9887"/>
                  </a:cubicBezTo>
                  <a:cubicBezTo>
                    <a:pt x="957" y="10704"/>
                    <a:pt x="575" y="13128"/>
                    <a:pt x="575" y="13128"/>
                  </a:cubicBezTo>
                  <a:cubicBezTo>
                    <a:pt x="575" y="13128"/>
                    <a:pt x="741" y="13282"/>
                    <a:pt x="1557" y="13307"/>
                  </a:cubicBezTo>
                  <a:cubicBezTo>
                    <a:pt x="1672" y="13856"/>
                    <a:pt x="1953" y="14175"/>
                    <a:pt x="2399" y="14175"/>
                  </a:cubicBezTo>
                  <a:cubicBezTo>
                    <a:pt x="2859" y="14175"/>
                    <a:pt x="3356" y="13805"/>
                    <a:pt x="3535" y="13205"/>
                  </a:cubicBezTo>
                  <a:cubicBezTo>
                    <a:pt x="4582" y="13090"/>
                    <a:pt x="5985" y="12886"/>
                    <a:pt x="7874" y="12490"/>
                  </a:cubicBezTo>
                  <a:cubicBezTo>
                    <a:pt x="7874" y="12490"/>
                    <a:pt x="7351" y="11036"/>
                    <a:pt x="7236" y="10525"/>
                  </a:cubicBezTo>
                  <a:cubicBezTo>
                    <a:pt x="7108" y="9964"/>
                    <a:pt x="7019" y="8828"/>
                    <a:pt x="7044" y="8254"/>
                  </a:cubicBezTo>
                  <a:cubicBezTo>
                    <a:pt x="7108" y="6557"/>
                    <a:pt x="8550" y="2269"/>
                    <a:pt x="8984" y="993"/>
                  </a:cubicBezTo>
                  <a:lnTo>
                    <a:pt x="8997" y="993"/>
                  </a:lnTo>
                  <a:cubicBezTo>
                    <a:pt x="9061" y="789"/>
                    <a:pt x="8958" y="559"/>
                    <a:pt x="8754" y="495"/>
                  </a:cubicBezTo>
                  <a:cubicBezTo>
                    <a:pt x="8202" y="309"/>
                    <a:pt x="7069" y="1"/>
                    <a:pt x="5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64;p57"/>
            <p:cNvSpPr/>
            <p:nvPr/>
          </p:nvSpPr>
          <p:spPr>
            <a:xfrm>
              <a:off x="4288390" y="2288228"/>
              <a:ext cx="392145" cy="124048"/>
            </a:xfrm>
            <a:custGeom>
              <a:avLst/>
              <a:gdLst/>
              <a:ahLst/>
              <a:cxnLst/>
              <a:rect l="l" t="t" r="r" b="b"/>
              <a:pathLst>
                <a:path w="6215" h="1966" extrusionOk="0">
                  <a:moveTo>
                    <a:pt x="6164" y="0"/>
                  </a:moveTo>
                  <a:cubicBezTo>
                    <a:pt x="4785" y="256"/>
                    <a:pt x="3560" y="434"/>
                    <a:pt x="2514" y="549"/>
                  </a:cubicBezTo>
                  <a:lnTo>
                    <a:pt x="2437" y="562"/>
                  </a:lnTo>
                  <a:lnTo>
                    <a:pt x="2412" y="639"/>
                  </a:lnTo>
                  <a:cubicBezTo>
                    <a:pt x="2221" y="1277"/>
                    <a:pt x="1697" y="1723"/>
                    <a:pt x="1149" y="1723"/>
                  </a:cubicBezTo>
                  <a:cubicBezTo>
                    <a:pt x="600" y="1723"/>
                    <a:pt x="345" y="1200"/>
                    <a:pt x="243" y="766"/>
                  </a:cubicBezTo>
                  <a:lnTo>
                    <a:pt x="230" y="677"/>
                  </a:lnTo>
                  <a:lnTo>
                    <a:pt x="141" y="677"/>
                  </a:lnTo>
                  <a:cubicBezTo>
                    <a:pt x="90" y="677"/>
                    <a:pt x="51" y="664"/>
                    <a:pt x="0" y="664"/>
                  </a:cubicBezTo>
                  <a:cubicBezTo>
                    <a:pt x="0" y="741"/>
                    <a:pt x="13" y="830"/>
                    <a:pt x="13" y="906"/>
                  </a:cubicBezTo>
                  <a:lnTo>
                    <a:pt x="38" y="906"/>
                  </a:lnTo>
                  <a:cubicBezTo>
                    <a:pt x="204" y="1583"/>
                    <a:pt x="600" y="1966"/>
                    <a:pt x="1149" y="1966"/>
                  </a:cubicBezTo>
                  <a:cubicBezTo>
                    <a:pt x="1774" y="1966"/>
                    <a:pt x="2374" y="1481"/>
                    <a:pt x="2616" y="779"/>
                  </a:cubicBezTo>
                  <a:cubicBezTo>
                    <a:pt x="3637" y="664"/>
                    <a:pt x="4837" y="485"/>
                    <a:pt x="6176" y="243"/>
                  </a:cubicBezTo>
                  <a:cubicBezTo>
                    <a:pt x="6189" y="166"/>
                    <a:pt x="6189" y="77"/>
                    <a:pt x="6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65;p57"/>
            <p:cNvSpPr/>
            <p:nvPr/>
          </p:nvSpPr>
          <p:spPr>
            <a:xfrm>
              <a:off x="4286749" y="2446034"/>
              <a:ext cx="397823" cy="119252"/>
            </a:xfrm>
            <a:custGeom>
              <a:avLst/>
              <a:gdLst/>
              <a:ahLst/>
              <a:cxnLst/>
              <a:rect l="l" t="t" r="r" b="b"/>
              <a:pathLst>
                <a:path w="6305" h="1890" extrusionOk="0">
                  <a:moveTo>
                    <a:pt x="6253" y="1"/>
                  </a:moveTo>
                  <a:lnTo>
                    <a:pt x="6253" y="13"/>
                  </a:lnTo>
                  <a:cubicBezTo>
                    <a:pt x="4824" y="281"/>
                    <a:pt x="3574" y="473"/>
                    <a:pt x="2515" y="588"/>
                  </a:cubicBezTo>
                  <a:lnTo>
                    <a:pt x="2438" y="600"/>
                  </a:lnTo>
                  <a:lnTo>
                    <a:pt x="2412" y="677"/>
                  </a:lnTo>
                  <a:cubicBezTo>
                    <a:pt x="2247" y="1251"/>
                    <a:pt x="1774" y="1647"/>
                    <a:pt x="1277" y="1647"/>
                  </a:cubicBezTo>
                  <a:cubicBezTo>
                    <a:pt x="779" y="1647"/>
                    <a:pt x="549" y="1187"/>
                    <a:pt x="473" y="792"/>
                  </a:cubicBezTo>
                  <a:lnTo>
                    <a:pt x="447" y="702"/>
                  </a:lnTo>
                  <a:lnTo>
                    <a:pt x="358" y="702"/>
                  </a:lnTo>
                  <a:cubicBezTo>
                    <a:pt x="243" y="690"/>
                    <a:pt x="128" y="690"/>
                    <a:pt x="26" y="677"/>
                  </a:cubicBezTo>
                  <a:cubicBezTo>
                    <a:pt x="13" y="753"/>
                    <a:pt x="1" y="830"/>
                    <a:pt x="1" y="919"/>
                  </a:cubicBezTo>
                  <a:cubicBezTo>
                    <a:pt x="77" y="919"/>
                    <a:pt x="167" y="932"/>
                    <a:pt x="256" y="932"/>
                  </a:cubicBezTo>
                  <a:cubicBezTo>
                    <a:pt x="409" y="1545"/>
                    <a:pt x="779" y="1889"/>
                    <a:pt x="1277" y="1889"/>
                  </a:cubicBezTo>
                  <a:cubicBezTo>
                    <a:pt x="1851" y="1889"/>
                    <a:pt x="2400" y="1443"/>
                    <a:pt x="2617" y="817"/>
                  </a:cubicBezTo>
                  <a:cubicBezTo>
                    <a:pt x="3663" y="702"/>
                    <a:pt x="4901" y="511"/>
                    <a:pt x="6292" y="243"/>
                  </a:cubicBezTo>
                  <a:lnTo>
                    <a:pt x="6304" y="243"/>
                  </a:lnTo>
                  <a:cubicBezTo>
                    <a:pt x="6292" y="166"/>
                    <a:pt x="6279" y="90"/>
                    <a:pt x="6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66;p57"/>
            <p:cNvSpPr/>
            <p:nvPr/>
          </p:nvSpPr>
          <p:spPr>
            <a:xfrm>
              <a:off x="4273057" y="1816387"/>
              <a:ext cx="439719" cy="379273"/>
            </a:xfrm>
            <a:custGeom>
              <a:avLst/>
              <a:gdLst/>
              <a:ahLst/>
              <a:cxnLst/>
              <a:rect l="l" t="t" r="r" b="b"/>
              <a:pathLst>
                <a:path w="6969" h="6011" extrusionOk="0">
                  <a:moveTo>
                    <a:pt x="5501" y="1"/>
                  </a:moveTo>
                  <a:cubicBezTo>
                    <a:pt x="5233" y="294"/>
                    <a:pt x="4697" y="600"/>
                    <a:pt x="4199" y="754"/>
                  </a:cubicBezTo>
                  <a:cubicBezTo>
                    <a:pt x="3807" y="879"/>
                    <a:pt x="3423" y="948"/>
                    <a:pt x="3098" y="948"/>
                  </a:cubicBezTo>
                  <a:cubicBezTo>
                    <a:pt x="2660" y="948"/>
                    <a:pt x="2329" y="822"/>
                    <a:pt x="2234" y="537"/>
                  </a:cubicBezTo>
                  <a:cubicBezTo>
                    <a:pt x="2221" y="486"/>
                    <a:pt x="2208" y="435"/>
                    <a:pt x="2208" y="384"/>
                  </a:cubicBezTo>
                  <a:cubicBezTo>
                    <a:pt x="2081" y="613"/>
                    <a:pt x="2042" y="830"/>
                    <a:pt x="2094" y="1009"/>
                  </a:cubicBezTo>
                  <a:cubicBezTo>
                    <a:pt x="2157" y="1187"/>
                    <a:pt x="2285" y="1302"/>
                    <a:pt x="2489" y="1366"/>
                  </a:cubicBezTo>
                  <a:cubicBezTo>
                    <a:pt x="2106" y="1838"/>
                    <a:pt x="1302" y="3089"/>
                    <a:pt x="1277" y="5309"/>
                  </a:cubicBezTo>
                  <a:lnTo>
                    <a:pt x="26" y="5781"/>
                  </a:lnTo>
                  <a:lnTo>
                    <a:pt x="1" y="5781"/>
                  </a:lnTo>
                  <a:cubicBezTo>
                    <a:pt x="14" y="5820"/>
                    <a:pt x="39" y="5858"/>
                    <a:pt x="52" y="5896"/>
                  </a:cubicBezTo>
                  <a:cubicBezTo>
                    <a:pt x="52" y="5896"/>
                    <a:pt x="65" y="5947"/>
                    <a:pt x="65" y="6011"/>
                  </a:cubicBezTo>
                  <a:lnTo>
                    <a:pt x="1417" y="5513"/>
                  </a:lnTo>
                  <a:cubicBezTo>
                    <a:pt x="1684" y="5524"/>
                    <a:pt x="3922" y="5623"/>
                    <a:pt x="5155" y="5623"/>
                  </a:cubicBezTo>
                  <a:cubicBezTo>
                    <a:pt x="5338" y="5623"/>
                    <a:pt x="5499" y="5620"/>
                    <a:pt x="5628" y="5615"/>
                  </a:cubicBezTo>
                  <a:cubicBezTo>
                    <a:pt x="5922" y="5615"/>
                    <a:pt x="6726" y="5539"/>
                    <a:pt x="6904" y="5513"/>
                  </a:cubicBezTo>
                  <a:cubicBezTo>
                    <a:pt x="6917" y="5437"/>
                    <a:pt x="6943" y="5360"/>
                    <a:pt x="6968" y="5271"/>
                  </a:cubicBezTo>
                  <a:lnTo>
                    <a:pt x="6917" y="5271"/>
                  </a:lnTo>
                  <a:cubicBezTo>
                    <a:pt x="6904" y="5271"/>
                    <a:pt x="5934" y="5373"/>
                    <a:pt x="5615" y="5386"/>
                  </a:cubicBezTo>
                  <a:cubicBezTo>
                    <a:pt x="5524" y="5388"/>
                    <a:pt x="5416" y="5389"/>
                    <a:pt x="5295" y="5389"/>
                  </a:cubicBezTo>
                  <a:cubicBezTo>
                    <a:pt x="4199" y="5389"/>
                    <a:pt x="2036" y="5295"/>
                    <a:pt x="1519" y="5284"/>
                  </a:cubicBezTo>
                  <a:cubicBezTo>
                    <a:pt x="1545" y="2974"/>
                    <a:pt x="2464" y="1749"/>
                    <a:pt x="2744" y="1417"/>
                  </a:cubicBezTo>
                  <a:cubicBezTo>
                    <a:pt x="2815" y="1424"/>
                    <a:pt x="2888" y="1428"/>
                    <a:pt x="2964" y="1428"/>
                  </a:cubicBezTo>
                  <a:cubicBezTo>
                    <a:pt x="3290" y="1428"/>
                    <a:pt x="3666" y="1363"/>
                    <a:pt x="4059" y="1239"/>
                  </a:cubicBezTo>
                  <a:cubicBezTo>
                    <a:pt x="4863" y="983"/>
                    <a:pt x="5743" y="345"/>
                    <a:pt x="5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67;p57"/>
            <p:cNvSpPr/>
            <p:nvPr/>
          </p:nvSpPr>
          <p:spPr>
            <a:xfrm>
              <a:off x="4658772" y="1834117"/>
              <a:ext cx="156227" cy="242417"/>
            </a:xfrm>
            <a:custGeom>
              <a:avLst/>
              <a:gdLst/>
              <a:ahLst/>
              <a:cxnLst/>
              <a:rect l="l" t="t" r="r" b="b"/>
              <a:pathLst>
                <a:path w="2476" h="3842" extrusionOk="0">
                  <a:moveTo>
                    <a:pt x="1238" y="0"/>
                  </a:moveTo>
                  <a:cubicBezTo>
                    <a:pt x="549" y="0"/>
                    <a:pt x="0" y="855"/>
                    <a:pt x="0" y="1915"/>
                  </a:cubicBezTo>
                  <a:cubicBezTo>
                    <a:pt x="0" y="2974"/>
                    <a:pt x="549" y="3841"/>
                    <a:pt x="1238" y="3841"/>
                  </a:cubicBezTo>
                  <a:cubicBezTo>
                    <a:pt x="1914" y="3841"/>
                    <a:pt x="2476" y="2974"/>
                    <a:pt x="2476" y="1915"/>
                  </a:cubicBezTo>
                  <a:cubicBezTo>
                    <a:pt x="2476" y="855"/>
                    <a:pt x="1914" y="0"/>
                    <a:pt x="1238" y="0"/>
                  </a:cubicBezTo>
                  <a:close/>
                </a:path>
              </a:pathLst>
            </a:custGeom>
            <a:solidFill>
              <a:srgbClr val="007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68;p57"/>
            <p:cNvSpPr/>
            <p:nvPr/>
          </p:nvSpPr>
          <p:spPr>
            <a:xfrm>
              <a:off x="4658772" y="1834117"/>
              <a:ext cx="156227" cy="242417"/>
            </a:xfrm>
            <a:custGeom>
              <a:avLst/>
              <a:gdLst/>
              <a:ahLst/>
              <a:cxnLst/>
              <a:rect l="l" t="t" r="r" b="b"/>
              <a:pathLst>
                <a:path w="2476" h="3842" extrusionOk="0">
                  <a:moveTo>
                    <a:pt x="1238" y="0"/>
                  </a:moveTo>
                  <a:cubicBezTo>
                    <a:pt x="549" y="0"/>
                    <a:pt x="0" y="855"/>
                    <a:pt x="0" y="1915"/>
                  </a:cubicBezTo>
                  <a:cubicBezTo>
                    <a:pt x="0" y="2974"/>
                    <a:pt x="549" y="3841"/>
                    <a:pt x="1238" y="3841"/>
                  </a:cubicBezTo>
                  <a:cubicBezTo>
                    <a:pt x="1914" y="3841"/>
                    <a:pt x="2476" y="2974"/>
                    <a:pt x="2476" y="1915"/>
                  </a:cubicBezTo>
                  <a:cubicBezTo>
                    <a:pt x="2476" y="855"/>
                    <a:pt x="1914" y="0"/>
                    <a:pt x="1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69;p57"/>
            <p:cNvSpPr/>
            <p:nvPr/>
          </p:nvSpPr>
          <p:spPr>
            <a:xfrm>
              <a:off x="4673221" y="1856643"/>
              <a:ext cx="126508" cy="196546"/>
            </a:xfrm>
            <a:custGeom>
              <a:avLst/>
              <a:gdLst/>
              <a:ahLst/>
              <a:cxnLst/>
              <a:rect l="l" t="t" r="r" b="b"/>
              <a:pathLst>
                <a:path w="2005" h="3115" extrusionOk="0">
                  <a:moveTo>
                    <a:pt x="1009" y="1"/>
                  </a:moveTo>
                  <a:cubicBezTo>
                    <a:pt x="447" y="1"/>
                    <a:pt x="1" y="703"/>
                    <a:pt x="1" y="1558"/>
                  </a:cubicBezTo>
                  <a:cubicBezTo>
                    <a:pt x="1" y="2425"/>
                    <a:pt x="447" y="3114"/>
                    <a:pt x="1009" y="3114"/>
                  </a:cubicBezTo>
                  <a:cubicBezTo>
                    <a:pt x="1558" y="3114"/>
                    <a:pt x="2004" y="2425"/>
                    <a:pt x="2004" y="1558"/>
                  </a:cubicBezTo>
                  <a:cubicBezTo>
                    <a:pt x="2004" y="703"/>
                    <a:pt x="1558"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70;p57"/>
            <p:cNvSpPr/>
            <p:nvPr/>
          </p:nvSpPr>
          <p:spPr>
            <a:xfrm>
              <a:off x="4663912" y="1856643"/>
              <a:ext cx="126508" cy="196546"/>
            </a:xfrm>
            <a:custGeom>
              <a:avLst/>
              <a:gdLst/>
              <a:ahLst/>
              <a:cxnLst/>
              <a:rect l="l" t="t" r="r" b="b"/>
              <a:pathLst>
                <a:path w="2005" h="3115" extrusionOk="0">
                  <a:moveTo>
                    <a:pt x="1009" y="1"/>
                  </a:moveTo>
                  <a:cubicBezTo>
                    <a:pt x="447" y="1"/>
                    <a:pt x="1" y="703"/>
                    <a:pt x="1" y="1558"/>
                  </a:cubicBezTo>
                  <a:cubicBezTo>
                    <a:pt x="1" y="2425"/>
                    <a:pt x="447" y="3114"/>
                    <a:pt x="1009" y="3114"/>
                  </a:cubicBezTo>
                  <a:cubicBezTo>
                    <a:pt x="1558" y="3114"/>
                    <a:pt x="2004" y="2425"/>
                    <a:pt x="2004" y="1558"/>
                  </a:cubicBezTo>
                  <a:cubicBezTo>
                    <a:pt x="2004" y="703"/>
                    <a:pt x="1558"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71;p57"/>
            <p:cNvSpPr/>
            <p:nvPr/>
          </p:nvSpPr>
          <p:spPr>
            <a:xfrm>
              <a:off x="4686093" y="1906553"/>
              <a:ext cx="62907" cy="97484"/>
            </a:xfrm>
            <a:custGeom>
              <a:avLst/>
              <a:gdLst/>
              <a:ahLst/>
              <a:cxnLst/>
              <a:rect l="l" t="t" r="r" b="b"/>
              <a:pathLst>
                <a:path w="997" h="1545" extrusionOk="0">
                  <a:moveTo>
                    <a:pt x="499" y="1"/>
                  </a:moveTo>
                  <a:cubicBezTo>
                    <a:pt x="231" y="1"/>
                    <a:pt x="1" y="345"/>
                    <a:pt x="1" y="767"/>
                  </a:cubicBezTo>
                  <a:cubicBezTo>
                    <a:pt x="1" y="1200"/>
                    <a:pt x="231" y="1545"/>
                    <a:pt x="499" y="1545"/>
                  </a:cubicBezTo>
                  <a:cubicBezTo>
                    <a:pt x="779" y="1545"/>
                    <a:pt x="996" y="1200"/>
                    <a:pt x="996" y="767"/>
                  </a:cubicBezTo>
                  <a:cubicBezTo>
                    <a:pt x="996" y="345"/>
                    <a:pt x="779" y="1"/>
                    <a:pt x="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72;p57"/>
            <p:cNvSpPr/>
            <p:nvPr/>
          </p:nvSpPr>
          <p:spPr>
            <a:xfrm>
              <a:off x="5582330" y="2981477"/>
              <a:ext cx="75779" cy="99061"/>
            </a:xfrm>
            <a:custGeom>
              <a:avLst/>
              <a:gdLst/>
              <a:ahLst/>
              <a:cxnLst/>
              <a:rect l="l" t="t" r="r" b="b"/>
              <a:pathLst>
                <a:path w="1201" h="1570" extrusionOk="0">
                  <a:moveTo>
                    <a:pt x="511" y="0"/>
                  </a:moveTo>
                  <a:lnTo>
                    <a:pt x="1" y="281"/>
                  </a:lnTo>
                  <a:lnTo>
                    <a:pt x="690" y="1570"/>
                  </a:lnTo>
                  <a:lnTo>
                    <a:pt x="1200" y="1302"/>
                  </a:lnTo>
                  <a:lnTo>
                    <a:pt x="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173;p57"/>
            <p:cNvSpPr/>
            <p:nvPr/>
          </p:nvSpPr>
          <p:spPr>
            <a:xfrm>
              <a:off x="5825507" y="3479882"/>
              <a:ext cx="59626" cy="101522"/>
            </a:xfrm>
            <a:custGeom>
              <a:avLst/>
              <a:gdLst/>
              <a:ahLst/>
              <a:cxnLst/>
              <a:rect l="l" t="t" r="r" b="b"/>
              <a:pathLst>
                <a:path w="945" h="1609" extrusionOk="0">
                  <a:moveTo>
                    <a:pt x="0" y="0"/>
                  </a:moveTo>
                  <a:lnTo>
                    <a:pt x="0" y="1608"/>
                  </a:lnTo>
                  <a:lnTo>
                    <a:pt x="945" y="1608"/>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74;p57"/>
            <p:cNvSpPr/>
            <p:nvPr/>
          </p:nvSpPr>
          <p:spPr>
            <a:xfrm>
              <a:off x="5634701" y="4270553"/>
              <a:ext cx="124805" cy="68460"/>
            </a:xfrm>
            <a:custGeom>
              <a:avLst/>
              <a:gdLst/>
              <a:ahLst/>
              <a:cxnLst/>
              <a:rect l="l" t="t" r="r" b="b"/>
              <a:pathLst>
                <a:path w="1978" h="1085" extrusionOk="0">
                  <a:moveTo>
                    <a:pt x="0" y="0"/>
                  </a:moveTo>
                  <a:lnTo>
                    <a:pt x="0" y="1085"/>
                  </a:lnTo>
                  <a:lnTo>
                    <a:pt x="1978" y="1085"/>
                  </a:lnTo>
                  <a:lnTo>
                    <a:pt x="1978"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75;p57"/>
            <p:cNvSpPr/>
            <p:nvPr/>
          </p:nvSpPr>
          <p:spPr>
            <a:xfrm>
              <a:off x="5377831" y="4315604"/>
              <a:ext cx="638536" cy="180456"/>
            </a:xfrm>
            <a:custGeom>
              <a:avLst/>
              <a:gdLst/>
              <a:ahLst/>
              <a:cxnLst/>
              <a:rect l="l" t="t" r="r" b="b"/>
              <a:pathLst>
                <a:path w="10120" h="2860" extrusionOk="0">
                  <a:moveTo>
                    <a:pt x="2361" y="1"/>
                  </a:moveTo>
                  <a:cubicBezTo>
                    <a:pt x="1328" y="1"/>
                    <a:pt x="434" y="715"/>
                    <a:pt x="230" y="1736"/>
                  </a:cubicBezTo>
                  <a:lnTo>
                    <a:pt x="0" y="2859"/>
                  </a:lnTo>
                  <a:lnTo>
                    <a:pt x="10120" y="2859"/>
                  </a:lnTo>
                  <a:lnTo>
                    <a:pt x="9890" y="1736"/>
                  </a:lnTo>
                  <a:cubicBezTo>
                    <a:pt x="9673" y="715"/>
                    <a:pt x="8780" y="1"/>
                    <a:pt x="7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76;p57"/>
            <p:cNvSpPr/>
            <p:nvPr/>
          </p:nvSpPr>
          <p:spPr>
            <a:xfrm>
              <a:off x="5547690" y="3541401"/>
              <a:ext cx="400221" cy="749838"/>
            </a:xfrm>
            <a:custGeom>
              <a:avLst/>
              <a:gdLst/>
              <a:ahLst/>
              <a:cxnLst/>
              <a:rect l="l" t="t" r="r" b="b"/>
              <a:pathLst>
                <a:path w="6343" h="11884" extrusionOk="0">
                  <a:moveTo>
                    <a:pt x="4702" y="1"/>
                  </a:moveTo>
                  <a:cubicBezTo>
                    <a:pt x="4079" y="1"/>
                    <a:pt x="3500" y="386"/>
                    <a:pt x="3280" y="1003"/>
                  </a:cubicBezTo>
                  <a:lnTo>
                    <a:pt x="282" y="9591"/>
                  </a:lnTo>
                  <a:cubicBezTo>
                    <a:pt x="1" y="10408"/>
                    <a:pt x="460" y="11301"/>
                    <a:pt x="1290" y="11531"/>
                  </a:cubicBezTo>
                  <a:lnTo>
                    <a:pt x="2323" y="11824"/>
                  </a:lnTo>
                  <a:cubicBezTo>
                    <a:pt x="2461" y="11865"/>
                    <a:pt x="2601" y="11884"/>
                    <a:pt x="2737" y="11884"/>
                  </a:cubicBezTo>
                  <a:cubicBezTo>
                    <a:pt x="3423" y="11884"/>
                    <a:pt x="4050" y="11403"/>
                    <a:pt x="4199" y="10701"/>
                  </a:cubicBezTo>
                  <a:lnTo>
                    <a:pt x="6164" y="1820"/>
                  </a:lnTo>
                  <a:cubicBezTo>
                    <a:pt x="6343" y="1054"/>
                    <a:pt x="5884" y="276"/>
                    <a:pt x="5118" y="59"/>
                  </a:cubicBezTo>
                  <a:cubicBezTo>
                    <a:pt x="4980" y="20"/>
                    <a:pt x="4840" y="1"/>
                    <a:pt x="4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77;p57"/>
            <p:cNvSpPr/>
            <p:nvPr/>
          </p:nvSpPr>
          <p:spPr>
            <a:xfrm>
              <a:off x="5601638" y="3027980"/>
              <a:ext cx="316492" cy="494803"/>
            </a:xfrm>
            <a:custGeom>
              <a:avLst/>
              <a:gdLst/>
              <a:ahLst/>
              <a:cxnLst/>
              <a:rect l="l" t="t" r="r" b="b"/>
              <a:pathLst>
                <a:path w="5016" h="7842" extrusionOk="0">
                  <a:moveTo>
                    <a:pt x="762" y="0"/>
                  </a:moveTo>
                  <a:cubicBezTo>
                    <a:pt x="661" y="0"/>
                    <a:pt x="559" y="22"/>
                    <a:pt x="460" y="67"/>
                  </a:cubicBezTo>
                  <a:cubicBezTo>
                    <a:pt x="141" y="233"/>
                    <a:pt x="1" y="616"/>
                    <a:pt x="141" y="948"/>
                  </a:cubicBezTo>
                  <a:lnTo>
                    <a:pt x="2898" y="7430"/>
                  </a:lnTo>
                  <a:cubicBezTo>
                    <a:pt x="3009" y="7690"/>
                    <a:pt x="3262" y="7842"/>
                    <a:pt x="3524" y="7842"/>
                  </a:cubicBezTo>
                  <a:cubicBezTo>
                    <a:pt x="3622" y="7842"/>
                    <a:pt x="3722" y="7820"/>
                    <a:pt x="3816" y="7775"/>
                  </a:cubicBezTo>
                  <a:lnTo>
                    <a:pt x="4531" y="7417"/>
                  </a:lnTo>
                  <a:cubicBezTo>
                    <a:pt x="4888" y="7239"/>
                    <a:pt x="5016" y="6818"/>
                    <a:pt x="4824" y="6473"/>
                  </a:cubicBezTo>
                  <a:lnTo>
                    <a:pt x="1354" y="348"/>
                  </a:lnTo>
                  <a:cubicBezTo>
                    <a:pt x="1228" y="124"/>
                    <a:pt x="1001" y="0"/>
                    <a:pt x="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78;p57"/>
            <p:cNvSpPr/>
            <p:nvPr/>
          </p:nvSpPr>
          <p:spPr>
            <a:xfrm>
              <a:off x="5264319" y="2641004"/>
              <a:ext cx="370439" cy="393028"/>
            </a:xfrm>
            <a:custGeom>
              <a:avLst/>
              <a:gdLst/>
              <a:ahLst/>
              <a:cxnLst/>
              <a:rect l="l" t="t" r="r" b="b"/>
              <a:pathLst>
                <a:path w="5871" h="6229" extrusionOk="0">
                  <a:moveTo>
                    <a:pt x="330" y="0"/>
                  </a:moveTo>
                  <a:cubicBezTo>
                    <a:pt x="261" y="0"/>
                    <a:pt x="190" y="26"/>
                    <a:pt x="128" y="75"/>
                  </a:cubicBezTo>
                  <a:cubicBezTo>
                    <a:pt x="13" y="177"/>
                    <a:pt x="0" y="356"/>
                    <a:pt x="102" y="484"/>
                  </a:cubicBezTo>
                  <a:lnTo>
                    <a:pt x="4824" y="6124"/>
                  </a:lnTo>
                  <a:cubicBezTo>
                    <a:pt x="4879" y="6193"/>
                    <a:pt x="4964" y="6228"/>
                    <a:pt x="5048" y="6228"/>
                  </a:cubicBezTo>
                  <a:cubicBezTo>
                    <a:pt x="5120" y="6228"/>
                    <a:pt x="5192" y="6202"/>
                    <a:pt x="5245" y="6149"/>
                  </a:cubicBezTo>
                  <a:lnTo>
                    <a:pt x="5743" y="5703"/>
                  </a:lnTo>
                  <a:cubicBezTo>
                    <a:pt x="5857" y="5588"/>
                    <a:pt x="5870" y="5396"/>
                    <a:pt x="5743" y="5282"/>
                  </a:cubicBezTo>
                  <a:lnTo>
                    <a:pt x="536" y="88"/>
                  </a:lnTo>
                  <a:cubicBezTo>
                    <a:pt x="477" y="29"/>
                    <a:pt x="404" y="0"/>
                    <a:pt x="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79;p57"/>
            <p:cNvSpPr/>
            <p:nvPr/>
          </p:nvSpPr>
          <p:spPr>
            <a:xfrm>
              <a:off x="5091180" y="2613368"/>
              <a:ext cx="167521" cy="100828"/>
            </a:xfrm>
            <a:custGeom>
              <a:avLst/>
              <a:gdLst/>
              <a:ahLst/>
              <a:cxnLst/>
              <a:rect l="l" t="t" r="r" b="b"/>
              <a:pathLst>
                <a:path w="2655" h="1598" extrusionOk="0">
                  <a:moveTo>
                    <a:pt x="2006" y="0"/>
                  </a:moveTo>
                  <a:cubicBezTo>
                    <a:pt x="1989" y="0"/>
                    <a:pt x="1971" y="1"/>
                    <a:pt x="1953" y="3"/>
                  </a:cubicBezTo>
                  <a:lnTo>
                    <a:pt x="1111" y="67"/>
                  </a:lnTo>
                  <a:lnTo>
                    <a:pt x="830" y="156"/>
                  </a:lnTo>
                  <a:lnTo>
                    <a:pt x="115" y="654"/>
                  </a:lnTo>
                  <a:cubicBezTo>
                    <a:pt x="13" y="730"/>
                    <a:pt x="1" y="883"/>
                    <a:pt x="77" y="985"/>
                  </a:cubicBezTo>
                  <a:lnTo>
                    <a:pt x="1034" y="577"/>
                  </a:lnTo>
                  <a:lnTo>
                    <a:pt x="1226" y="526"/>
                  </a:lnTo>
                  <a:lnTo>
                    <a:pt x="1991" y="475"/>
                  </a:lnTo>
                  <a:cubicBezTo>
                    <a:pt x="2000" y="473"/>
                    <a:pt x="2008" y="472"/>
                    <a:pt x="2015" y="472"/>
                  </a:cubicBezTo>
                  <a:cubicBezTo>
                    <a:pt x="2068" y="472"/>
                    <a:pt x="2108" y="509"/>
                    <a:pt x="2119" y="564"/>
                  </a:cubicBezTo>
                  <a:cubicBezTo>
                    <a:pt x="2144" y="615"/>
                    <a:pt x="2119" y="679"/>
                    <a:pt x="2068" y="705"/>
                  </a:cubicBezTo>
                  <a:lnTo>
                    <a:pt x="1392" y="1087"/>
                  </a:lnTo>
                  <a:lnTo>
                    <a:pt x="1213" y="1138"/>
                  </a:lnTo>
                  <a:lnTo>
                    <a:pt x="179" y="1330"/>
                  </a:lnTo>
                  <a:cubicBezTo>
                    <a:pt x="167" y="1458"/>
                    <a:pt x="269" y="1572"/>
                    <a:pt x="396" y="1585"/>
                  </a:cubicBezTo>
                  <a:lnTo>
                    <a:pt x="1315" y="1598"/>
                  </a:lnTo>
                  <a:lnTo>
                    <a:pt x="1608" y="1509"/>
                  </a:lnTo>
                  <a:lnTo>
                    <a:pt x="2298" y="1126"/>
                  </a:lnTo>
                  <a:cubicBezTo>
                    <a:pt x="2540" y="985"/>
                    <a:pt x="2655" y="692"/>
                    <a:pt x="2578" y="424"/>
                  </a:cubicBezTo>
                  <a:cubicBezTo>
                    <a:pt x="2507" y="173"/>
                    <a:pt x="2267" y="0"/>
                    <a:pt x="2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80;p57"/>
            <p:cNvSpPr/>
            <p:nvPr/>
          </p:nvSpPr>
          <p:spPr>
            <a:xfrm>
              <a:off x="5633881" y="4120381"/>
              <a:ext cx="95086" cy="67261"/>
            </a:xfrm>
            <a:custGeom>
              <a:avLst/>
              <a:gdLst/>
              <a:ahLst/>
              <a:cxnLst/>
              <a:rect l="l" t="t" r="r" b="b"/>
              <a:pathLst>
                <a:path w="1507" h="1066" extrusionOk="0">
                  <a:moveTo>
                    <a:pt x="891" y="0"/>
                  </a:moveTo>
                  <a:cubicBezTo>
                    <a:pt x="511" y="0"/>
                    <a:pt x="157" y="250"/>
                    <a:pt x="51" y="632"/>
                  </a:cubicBezTo>
                  <a:cubicBezTo>
                    <a:pt x="0" y="785"/>
                    <a:pt x="0" y="926"/>
                    <a:pt x="39" y="1066"/>
                  </a:cubicBezTo>
                  <a:lnTo>
                    <a:pt x="1498" y="254"/>
                  </a:lnTo>
                  <a:lnTo>
                    <a:pt x="1498" y="254"/>
                  </a:lnTo>
                  <a:cubicBezTo>
                    <a:pt x="1501" y="257"/>
                    <a:pt x="1503" y="259"/>
                    <a:pt x="1506" y="262"/>
                  </a:cubicBezTo>
                  <a:lnTo>
                    <a:pt x="1506" y="249"/>
                  </a:lnTo>
                  <a:lnTo>
                    <a:pt x="1498" y="254"/>
                  </a:lnTo>
                  <a:lnTo>
                    <a:pt x="1498" y="254"/>
                  </a:lnTo>
                  <a:cubicBezTo>
                    <a:pt x="1397" y="155"/>
                    <a:pt x="1272" y="70"/>
                    <a:pt x="1123" y="32"/>
                  </a:cubicBezTo>
                  <a:cubicBezTo>
                    <a:pt x="1046" y="11"/>
                    <a:pt x="968" y="0"/>
                    <a:pt x="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81;p57"/>
            <p:cNvSpPr/>
            <p:nvPr/>
          </p:nvSpPr>
          <p:spPr>
            <a:xfrm>
              <a:off x="5650791" y="4162656"/>
              <a:ext cx="95086" cy="68081"/>
            </a:xfrm>
            <a:custGeom>
              <a:avLst/>
              <a:gdLst/>
              <a:ahLst/>
              <a:cxnLst/>
              <a:rect l="l" t="t" r="r" b="b"/>
              <a:pathLst>
                <a:path w="1507" h="1079" extrusionOk="0">
                  <a:moveTo>
                    <a:pt x="1468" y="0"/>
                  </a:moveTo>
                  <a:lnTo>
                    <a:pt x="0" y="817"/>
                  </a:lnTo>
                  <a:cubicBezTo>
                    <a:pt x="102" y="919"/>
                    <a:pt x="230" y="996"/>
                    <a:pt x="383" y="1047"/>
                  </a:cubicBezTo>
                  <a:cubicBezTo>
                    <a:pt x="461" y="1068"/>
                    <a:pt x="539" y="1078"/>
                    <a:pt x="616" y="1078"/>
                  </a:cubicBezTo>
                  <a:cubicBezTo>
                    <a:pt x="996" y="1078"/>
                    <a:pt x="1349" y="829"/>
                    <a:pt x="1455" y="447"/>
                  </a:cubicBezTo>
                  <a:cubicBezTo>
                    <a:pt x="1493" y="294"/>
                    <a:pt x="1506" y="141"/>
                    <a:pt x="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82;p57"/>
            <p:cNvSpPr/>
            <p:nvPr/>
          </p:nvSpPr>
          <p:spPr>
            <a:xfrm>
              <a:off x="5799764" y="3404796"/>
              <a:ext cx="70100" cy="35650"/>
            </a:xfrm>
            <a:custGeom>
              <a:avLst/>
              <a:gdLst/>
              <a:ahLst/>
              <a:cxnLst/>
              <a:rect l="l" t="t" r="r" b="b"/>
              <a:pathLst>
                <a:path w="1111" h="565" extrusionOk="0">
                  <a:moveTo>
                    <a:pt x="593" y="0"/>
                  </a:moveTo>
                  <a:cubicBezTo>
                    <a:pt x="397" y="0"/>
                    <a:pt x="205" y="102"/>
                    <a:pt x="89" y="284"/>
                  </a:cubicBezTo>
                  <a:cubicBezTo>
                    <a:pt x="38" y="361"/>
                    <a:pt x="0" y="463"/>
                    <a:pt x="0" y="565"/>
                  </a:cubicBezTo>
                  <a:lnTo>
                    <a:pt x="1110" y="310"/>
                  </a:lnTo>
                  <a:cubicBezTo>
                    <a:pt x="1059" y="233"/>
                    <a:pt x="995" y="157"/>
                    <a:pt x="906" y="93"/>
                  </a:cubicBezTo>
                  <a:cubicBezTo>
                    <a:pt x="808" y="30"/>
                    <a:pt x="700" y="0"/>
                    <a:pt x="5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183;p57"/>
            <p:cNvSpPr/>
            <p:nvPr/>
          </p:nvSpPr>
          <p:spPr>
            <a:xfrm>
              <a:off x="5803739" y="3444421"/>
              <a:ext cx="70920" cy="35713"/>
            </a:xfrm>
            <a:custGeom>
              <a:avLst/>
              <a:gdLst/>
              <a:ahLst/>
              <a:cxnLst/>
              <a:rect l="l" t="t" r="r" b="b"/>
              <a:pathLst>
                <a:path w="1124" h="566" extrusionOk="0">
                  <a:moveTo>
                    <a:pt x="1124" y="1"/>
                  </a:moveTo>
                  <a:lnTo>
                    <a:pt x="1" y="243"/>
                  </a:lnTo>
                  <a:cubicBezTo>
                    <a:pt x="52" y="333"/>
                    <a:pt x="116" y="409"/>
                    <a:pt x="205" y="473"/>
                  </a:cubicBezTo>
                  <a:cubicBezTo>
                    <a:pt x="304" y="536"/>
                    <a:pt x="413" y="565"/>
                    <a:pt x="521" y="565"/>
                  </a:cubicBezTo>
                  <a:cubicBezTo>
                    <a:pt x="722" y="565"/>
                    <a:pt x="919" y="464"/>
                    <a:pt x="1034" y="282"/>
                  </a:cubicBezTo>
                  <a:cubicBezTo>
                    <a:pt x="1086" y="205"/>
                    <a:pt x="1111" y="103"/>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184;p57"/>
            <p:cNvSpPr/>
            <p:nvPr/>
          </p:nvSpPr>
          <p:spPr>
            <a:xfrm>
              <a:off x="5577535" y="2956932"/>
              <a:ext cx="30602" cy="38300"/>
            </a:xfrm>
            <a:custGeom>
              <a:avLst/>
              <a:gdLst/>
              <a:ahLst/>
              <a:cxnLst/>
              <a:rect l="l" t="t" r="r" b="b"/>
              <a:pathLst>
                <a:path w="485" h="607" extrusionOk="0">
                  <a:moveTo>
                    <a:pt x="85" y="0"/>
                  </a:moveTo>
                  <a:cubicBezTo>
                    <a:pt x="54" y="0"/>
                    <a:pt x="26" y="7"/>
                    <a:pt x="0" y="19"/>
                  </a:cubicBezTo>
                  <a:lnTo>
                    <a:pt x="345" y="606"/>
                  </a:lnTo>
                  <a:cubicBezTo>
                    <a:pt x="383" y="568"/>
                    <a:pt x="408" y="504"/>
                    <a:pt x="434" y="453"/>
                  </a:cubicBezTo>
                  <a:cubicBezTo>
                    <a:pt x="485" y="262"/>
                    <a:pt x="370" y="58"/>
                    <a:pt x="179" y="19"/>
                  </a:cubicBezTo>
                  <a:cubicBezTo>
                    <a:pt x="147" y="7"/>
                    <a:pt x="115" y="0"/>
                    <a:pt x="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185;p57"/>
            <p:cNvSpPr/>
            <p:nvPr/>
          </p:nvSpPr>
          <p:spPr>
            <a:xfrm>
              <a:off x="5558164" y="2963747"/>
              <a:ext cx="30665" cy="38489"/>
            </a:xfrm>
            <a:custGeom>
              <a:avLst/>
              <a:gdLst/>
              <a:ahLst/>
              <a:cxnLst/>
              <a:rect l="l" t="t" r="r" b="b"/>
              <a:pathLst>
                <a:path w="486" h="610" extrusionOk="0">
                  <a:moveTo>
                    <a:pt x="141" y="1"/>
                  </a:moveTo>
                  <a:cubicBezTo>
                    <a:pt x="90" y="52"/>
                    <a:pt x="65" y="103"/>
                    <a:pt x="52" y="167"/>
                  </a:cubicBezTo>
                  <a:cubicBezTo>
                    <a:pt x="1" y="345"/>
                    <a:pt x="116" y="549"/>
                    <a:pt x="307" y="600"/>
                  </a:cubicBezTo>
                  <a:cubicBezTo>
                    <a:pt x="339" y="607"/>
                    <a:pt x="368" y="610"/>
                    <a:pt x="396" y="610"/>
                  </a:cubicBezTo>
                  <a:cubicBezTo>
                    <a:pt x="425" y="610"/>
                    <a:pt x="454" y="607"/>
                    <a:pt x="486" y="600"/>
                  </a:cubicBezTo>
                  <a:lnTo>
                    <a:pt x="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7658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6"/>
          <p:cNvSpPr/>
          <p:nvPr/>
        </p:nvSpPr>
        <p:spPr>
          <a:xfrm>
            <a:off x="895800" y="596825"/>
            <a:ext cx="25833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txBox="1">
            <a:spLocks noGrp="1"/>
          </p:cNvSpPr>
          <p:nvPr>
            <p:ph type="title" idx="4294967295"/>
          </p:nvPr>
        </p:nvSpPr>
        <p:spPr>
          <a:xfrm>
            <a:off x="720000" y="256625"/>
            <a:ext cx="40212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latin typeface="Poppins"/>
                <a:ea typeface="Poppins"/>
                <a:cs typeface="Poppins"/>
                <a:sym typeface="Poppins"/>
              </a:rPr>
              <a:t>REFERENCES</a:t>
            </a:r>
            <a:endParaRPr sz="3600"/>
          </a:p>
        </p:txBody>
      </p:sp>
      <p:sp>
        <p:nvSpPr>
          <p:cNvPr id="567" name="Google Shape;567;p36"/>
          <p:cNvSpPr txBox="1"/>
          <p:nvPr/>
        </p:nvSpPr>
        <p:spPr>
          <a:xfrm>
            <a:off x="720000" y="1004875"/>
            <a:ext cx="8033700" cy="39768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rgbClr val="000000"/>
              </a:buClr>
              <a:buSzPts val="1400"/>
              <a:buChar char="❏"/>
            </a:pPr>
            <a:r>
              <a:rPr lang="en" b="1">
                <a:latin typeface="Poppins"/>
                <a:ea typeface="Poppins"/>
                <a:cs typeface="Poppins"/>
                <a:sym typeface="Poppins"/>
              </a:rPr>
              <a:t>ARDUINO BASED VOICE CONTROLLED ROBOT</a:t>
            </a:r>
            <a:r>
              <a:rPr lang="en">
                <a:latin typeface="Poppins"/>
                <a:ea typeface="Poppins"/>
                <a:cs typeface="Poppins"/>
                <a:sym typeface="Poppins"/>
              </a:rPr>
              <a:t> by K. Kannan, Dr. J. Selvakumar PG Scholar, Embedded System Technology, SRM University, Tamil Nadu, India AP (S.G), ECE Department, SRM University, Tamil Nadu, India,International Research Journal of Engineering and Technology 2015.</a:t>
            </a:r>
            <a:endParaRPr>
              <a:latin typeface="Poppins"/>
              <a:ea typeface="Poppins"/>
              <a:cs typeface="Poppins"/>
              <a:sym typeface="Poppins"/>
            </a:endParaRPr>
          </a:p>
          <a:p>
            <a:pPr marL="457200" lvl="0" indent="-317500" algn="just" rtl="0">
              <a:lnSpc>
                <a:spcPct val="115000"/>
              </a:lnSpc>
              <a:spcBef>
                <a:spcPts val="1000"/>
              </a:spcBef>
              <a:spcAft>
                <a:spcPts val="0"/>
              </a:spcAft>
              <a:buClr>
                <a:srgbClr val="000000"/>
              </a:buClr>
              <a:buSzPts val="1400"/>
              <a:buChar char="❏"/>
            </a:pPr>
            <a:r>
              <a:rPr lang="en" b="1">
                <a:latin typeface="Poppins"/>
                <a:ea typeface="Poppins"/>
                <a:cs typeface="Poppins"/>
                <a:sym typeface="Poppins"/>
              </a:rPr>
              <a:t>Floor Cleaning Robot (Autonomous/ Manual)</a:t>
            </a:r>
            <a:r>
              <a:rPr lang="en">
                <a:latin typeface="Poppins"/>
                <a:ea typeface="Poppins"/>
                <a:cs typeface="Poppins"/>
                <a:sym typeface="Poppins"/>
              </a:rPr>
              <a:t>, Vatsal N Shah, Sathvik K P V S, Indus University, Ahmedabad, India, International Journal of Engineering Research &amp; Technology (IJERT) ISSN: 2278-018 1NCIMACEMT - 2016 Conference Proceedings.</a:t>
            </a:r>
            <a:endParaRPr>
              <a:latin typeface="Poppins"/>
              <a:ea typeface="Poppins"/>
              <a:cs typeface="Poppins"/>
              <a:sym typeface="Poppins"/>
            </a:endParaRPr>
          </a:p>
          <a:p>
            <a:pPr marL="457200" lvl="0" indent="-317500" algn="just" rtl="0">
              <a:lnSpc>
                <a:spcPct val="115000"/>
              </a:lnSpc>
              <a:spcBef>
                <a:spcPts val="0"/>
              </a:spcBef>
              <a:spcAft>
                <a:spcPts val="0"/>
              </a:spcAft>
              <a:buClr>
                <a:srgbClr val="595959"/>
              </a:buClr>
              <a:buSzPts val="1400"/>
              <a:buFont typeface="Poppins"/>
              <a:buChar char="❏"/>
            </a:pPr>
            <a:r>
              <a:rPr lang="en" b="1">
                <a:latin typeface="Poppins"/>
                <a:ea typeface="Poppins"/>
                <a:cs typeface="Poppins"/>
                <a:sym typeface="Poppins"/>
              </a:rPr>
              <a:t>Implementation Of Goods Lifter Robots With Android Based Voices Orders</a:t>
            </a:r>
            <a:r>
              <a:rPr lang="en">
                <a:latin typeface="Poppins"/>
                <a:ea typeface="Poppins"/>
                <a:cs typeface="Poppins"/>
                <a:sym typeface="Poppins"/>
              </a:rPr>
              <a:t>, Hidyatullah, Jhonson Efendi Hutagalung, Royal Kisaran, Study Programm Of Computer Technic, Kisaran Indonesia, IOP Conf. Series: Journal of Physics: Conf. Series 1255 (2019).</a:t>
            </a:r>
            <a:endParaRPr>
              <a:latin typeface="Poppins"/>
              <a:ea typeface="Poppins"/>
              <a:cs typeface="Poppins"/>
              <a:sym typeface="Poppins"/>
            </a:endParaRPr>
          </a:p>
          <a:p>
            <a:pPr marL="457200" lvl="0" indent="-317500" algn="just" rtl="0">
              <a:spcBef>
                <a:spcPts val="0"/>
              </a:spcBef>
              <a:spcAft>
                <a:spcPts val="0"/>
              </a:spcAft>
              <a:buClr>
                <a:srgbClr val="000000"/>
              </a:buClr>
              <a:buSzPts val="1400"/>
              <a:buChar char="❏"/>
            </a:pPr>
            <a:r>
              <a:rPr lang="en" b="1">
                <a:latin typeface="Poppins"/>
                <a:ea typeface="Poppins"/>
                <a:cs typeface="Poppins"/>
                <a:sym typeface="Poppins"/>
              </a:rPr>
              <a:t>Design and implementation of a cost effective vacuum cleaner robot</a:t>
            </a:r>
            <a:r>
              <a:rPr lang="en">
                <a:latin typeface="Poppins"/>
                <a:ea typeface="Poppins"/>
                <a:cs typeface="Poppins"/>
                <a:sym typeface="Poppins"/>
              </a:rPr>
              <a:t> by Anıl Eren, Hatice Doğan, Dokuz Eylul University, Engineering Faculty, Electrical and Electronics Engineering Department, Izmir, Turkey, Turkish Journal of Engineering – 2022</a:t>
            </a:r>
            <a:endParaRPr>
              <a:latin typeface="Poppins"/>
              <a:ea typeface="Poppins"/>
              <a:cs typeface="Poppins"/>
              <a:sym typeface="Poppins"/>
            </a:endParaRPr>
          </a:p>
          <a:p>
            <a:pPr marL="0" lvl="0" indent="0" algn="just" rtl="0">
              <a:lnSpc>
                <a:spcPct val="115000"/>
              </a:lnSpc>
              <a:spcBef>
                <a:spcPts val="1000"/>
              </a:spcBef>
              <a:spcAft>
                <a:spcPts val="0"/>
              </a:spcAft>
              <a:buNone/>
            </a:pPr>
            <a:endParaRPr>
              <a:latin typeface="Poppins"/>
              <a:ea typeface="Poppins"/>
              <a:cs typeface="Poppins"/>
              <a:sym typeface="Poppins"/>
            </a:endParaRPr>
          </a:p>
          <a:p>
            <a:pPr marL="0" lvl="0" indent="0" algn="l" rtl="0">
              <a:spcBef>
                <a:spcPts val="1200"/>
              </a:spcBef>
              <a:spcAft>
                <a:spcPts val="0"/>
              </a:spcAft>
              <a:buNone/>
            </a:pPr>
            <a:endParaRPr>
              <a:solidFill>
                <a:schemeClr val="dk1"/>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7"/>
          <p:cNvSpPr txBox="1"/>
          <p:nvPr/>
        </p:nvSpPr>
        <p:spPr>
          <a:xfrm>
            <a:off x="633425" y="583350"/>
            <a:ext cx="8013000" cy="42195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000000"/>
              </a:buClr>
              <a:buSzPts val="1400"/>
              <a:buFont typeface="Poppins"/>
              <a:buChar char="❏"/>
            </a:pPr>
            <a:r>
              <a:rPr lang="en" b="1">
                <a:latin typeface="Poppins"/>
                <a:ea typeface="Poppins"/>
                <a:cs typeface="Poppins"/>
                <a:sym typeface="Poppins"/>
              </a:rPr>
              <a:t>Robot Voice A Voice Controlled Robot using Arduino</a:t>
            </a:r>
            <a:r>
              <a:rPr lang="en">
                <a:latin typeface="Poppins"/>
                <a:ea typeface="Poppins"/>
                <a:cs typeface="Poppins"/>
                <a:sym typeface="Poppins"/>
              </a:rPr>
              <a:t>, Vineeth Teeda, K.Sujatha, Rakesh Mutukuru, International Journal of Engineering and Advanced Technology (IJEAT) August 2016.</a:t>
            </a:r>
            <a:endParaRPr sz="2000" b="1">
              <a:latin typeface="Poppins"/>
              <a:ea typeface="Poppins"/>
              <a:cs typeface="Poppins"/>
              <a:sym typeface="Poppins"/>
            </a:endParaRPr>
          </a:p>
          <a:p>
            <a:pPr marL="457200" lvl="0" indent="-317500" algn="just" rtl="0">
              <a:lnSpc>
                <a:spcPct val="115000"/>
              </a:lnSpc>
              <a:spcBef>
                <a:spcPts val="0"/>
              </a:spcBef>
              <a:spcAft>
                <a:spcPts val="0"/>
              </a:spcAft>
              <a:buClr>
                <a:srgbClr val="000000"/>
              </a:buClr>
              <a:buSzPts val="1400"/>
              <a:buFont typeface="Poppins"/>
              <a:buChar char="❏"/>
            </a:pPr>
            <a:r>
              <a:rPr lang="en" b="1">
                <a:latin typeface="Poppins"/>
                <a:ea typeface="Poppins"/>
                <a:cs typeface="Poppins"/>
                <a:sym typeface="Poppins"/>
              </a:rPr>
              <a:t>Floor cleaning robot with reconfigurable mechanism</a:t>
            </a:r>
            <a:r>
              <a:rPr lang="en">
                <a:latin typeface="Poppins"/>
                <a:ea typeface="Poppins"/>
                <a:cs typeface="Poppins"/>
                <a:sym typeface="Poppins"/>
              </a:rPr>
              <a:t>, Veerajagadheswar Prabakarana, Mohan Rajesh Elaraa, Thejus Pathmakumara, Shunsuke Nansaib, Engineering Product Development, Singapore University of Technology and Design, Automation in Construction 91 (2018).</a:t>
            </a:r>
            <a:endParaRPr>
              <a:latin typeface="Poppins"/>
              <a:ea typeface="Poppins"/>
              <a:cs typeface="Poppins"/>
              <a:sym typeface="Poppins"/>
            </a:endParaRPr>
          </a:p>
          <a:p>
            <a:pPr marL="457200" lvl="0" indent="-317500" algn="just" rtl="0">
              <a:lnSpc>
                <a:spcPct val="115000"/>
              </a:lnSpc>
              <a:spcBef>
                <a:spcPts val="0"/>
              </a:spcBef>
              <a:spcAft>
                <a:spcPts val="0"/>
              </a:spcAft>
              <a:buClr>
                <a:srgbClr val="000000"/>
              </a:buClr>
              <a:buSzPts val="1400"/>
              <a:buFont typeface="Poppins"/>
              <a:buChar char="❏"/>
            </a:pPr>
            <a:r>
              <a:rPr lang="en" b="1">
                <a:latin typeface="Poppins"/>
                <a:ea typeface="Poppins"/>
                <a:cs typeface="Poppins"/>
                <a:sym typeface="Poppins"/>
              </a:rPr>
              <a:t>Arduino Based Voice Controlled Robot</a:t>
            </a:r>
            <a:r>
              <a:rPr lang="en">
                <a:latin typeface="Poppins"/>
                <a:ea typeface="Poppins"/>
                <a:cs typeface="Poppins"/>
                <a:sym typeface="Poppins"/>
              </a:rPr>
              <a:t>, Aditya Chaudhry, Manas Batr, Prakhar Gupta, Information Technology, Bharati Vidyapeeth’s College Of Engineering, New Delhi, 2019 International Conference on Computing, Communication, and Intelligent Systems.</a:t>
            </a:r>
            <a:endParaRPr>
              <a:latin typeface="Poppins"/>
              <a:ea typeface="Poppins"/>
              <a:cs typeface="Poppins"/>
              <a:sym typeface="Poppins"/>
            </a:endParaRPr>
          </a:p>
          <a:p>
            <a:pPr marL="457200" lvl="0" indent="-317500" algn="just" rtl="0">
              <a:lnSpc>
                <a:spcPct val="115000"/>
              </a:lnSpc>
              <a:spcBef>
                <a:spcPts val="0"/>
              </a:spcBef>
              <a:spcAft>
                <a:spcPts val="0"/>
              </a:spcAft>
              <a:buClr>
                <a:srgbClr val="595959"/>
              </a:buClr>
              <a:buSzPts val="1400"/>
              <a:buFont typeface="Poppins"/>
              <a:buChar char="❏"/>
            </a:pPr>
            <a:r>
              <a:rPr lang="en" b="1">
                <a:latin typeface="Poppins"/>
                <a:ea typeface="Poppins"/>
                <a:cs typeface="Poppins"/>
                <a:sym typeface="Poppins"/>
              </a:rPr>
              <a:t>A Study on Precise Control of Autonomous Driving Robot by Voice Recognition</a:t>
            </a:r>
            <a:r>
              <a:rPr lang="en">
                <a:latin typeface="Poppins"/>
                <a:ea typeface="Poppins"/>
                <a:cs typeface="Poppins"/>
                <a:sym typeface="Poppins"/>
              </a:rPr>
              <a:t>, Sung-Won Jung1, Ki-Won Sung 1, Moon-Youl Park1, Department of Advanced Engineering, kyungnam University, Changwon, 631-701, Korea </a:t>
            </a:r>
            <a:endParaRPr b="1">
              <a:latin typeface="Poppins"/>
              <a:ea typeface="Poppins"/>
              <a:cs typeface="Poppins"/>
              <a:sym typeface="Poppins"/>
            </a:endParaRPr>
          </a:p>
          <a:p>
            <a:pPr marL="0" lvl="0" indent="0" algn="just" rtl="0">
              <a:lnSpc>
                <a:spcPct val="115000"/>
              </a:lnSpc>
              <a:spcBef>
                <a:spcPts val="0"/>
              </a:spcBef>
              <a:spcAft>
                <a:spcPts val="0"/>
              </a:spcAft>
              <a:buNone/>
            </a:pPr>
            <a:endParaRPr>
              <a:latin typeface="Poppins"/>
              <a:ea typeface="Poppins"/>
              <a:cs typeface="Poppins"/>
              <a:sym typeface="Poppins"/>
            </a:endParaRPr>
          </a:p>
          <a:p>
            <a:pPr marL="0" lvl="0" indent="0" algn="l" rtl="0">
              <a:spcBef>
                <a:spcPts val="1200"/>
              </a:spcBef>
              <a:spcAft>
                <a:spcPts val="0"/>
              </a:spcAft>
              <a:buNone/>
            </a:pPr>
            <a:endParaRPr>
              <a:solidFill>
                <a:schemeClr val="dk1"/>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p:nvPr/>
        </p:nvSpPr>
        <p:spPr>
          <a:xfrm>
            <a:off x="895675" y="599975"/>
            <a:ext cx="22953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rot="-1186561" flipH="1">
            <a:off x="-2781626" y="2862602"/>
            <a:ext cx="3749774" cy="274892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rot="25338" flipH="1">
            <a:off x="8201143" y="-1069751"/>
            <a:ext cx="3749831" cy="27489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a:spLocks noGrp="1"/>
          </p:cNvSpPr>
          <p:nvPr>
            <p:ph type="title" idx="4294967295"/>
          </p:nvPr>
        </p:nvSpPr>
        <p:spPr>
          <a:xfrm>
            <a:off x="719875" y="259775"/>
            <a:ext cx="38784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p:txBody>
      </p:sp>
      <p:sp>
        <p:nvSpPr>
          <p:cNvPr id="97" name="Google Shape;97;p16"/>
          <p:cNvSpPr txBox="1"/>
          <p:nvPr/>
        </p:nvSpPr>
        <p:spPr>
          <a:xfrm>
            <a:off x="1169225" y="1056800"/>
            <a:ext cx="7579500" cy="3766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200"/>
              </a:spcAft>
              <a:buNone/>
            </a:pPr>
            <a:r>
              <a:rPr lang="en" sz="1500" dirty="0">
                <a:latin typeface="Poppins"/>
                <a:ea typeface="Poppins"/>
                <a:cs typeface="Poppins"/>
                <a:sym typeface="Poppins"/>
              </a:rPr>
              <a:t>The Voice-Controlled Floor Cleaning Robot with Android Application Integration introduces a novel solution for household cleaning tasks. Leveraging voice command technology and mobile connectivity, the work aims to transform floor cleaning in modern homes. Users can remotely control the robot via a dedicated Android application, eliminating manual intervention and saving time. Voice commands issued through the app are transmitted to the robot's microcontroller, enabling seamless execution of predefined functions. Equipped with sensors and navigation systems, the robot autonomously navigates, avoids obstacles, and optimizes cleaning patterns. This cutting-edge integration of voice command and mobile technology offers a streamlined and efficient solution for floor cleaning, setting new standards for smart home cleaning systems and enhancing user convenience and efficiency.</a:t>
            </a:r>
            <a:endParaRPr sz="1500" dirty="0">
              <a:solidFill>
                <a:schemeClr val="dk1"/>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8"/>
          <p:cNvSpPr txBox="1">
            <a:spLocks noGrp="1"/>
          </p:cNvSpPr>
          <p:nvPr>
            <p:ph type="title"/>
          </p:nvPr>
        </p:nvSpPr>
        <p:spPr>
          <a:xfrm>
            <a:off x="2450550" y="2150850"/>
            <a:ext cx="4242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a:t>THANK YOU</a:t>
            </a:r>
            <a:endParaRPr sz="5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p:nvPr/>
        </p:nvSpPr>
        <p:spPr>
          <a:xfrm>
            <a:off x="657700" y="659575"/>
            <a:ext cx="5883600" cy="40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895675" y="606000"/>
            <a:ext cx="32283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719875" y="265800"/>
            <a:ext cx="47118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05" name="Google Shape;105;p17"/>
          <p:cNvSpPr txBox="1"/>
          <p:nvPr/>
        </p:nvSpPr>
        <p:spPr>
          <a:xfrm>
            <a:off x="1247925" y="1212325"/>
            <a:ext cx="7382700" cy="38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Poppins"/>
              <a:ea typeface="Poppins"/>
              <a:cs typeface="Poppins"/>
              <a:sym typeface="Poppins"/>
            </a:endParaRPr>
          </a:p>
        </p:txBody>
      </p:sp>
      <p:sp>
        <p:nvSpPr>
          <p:cNvPr id="106" name="Google Shape;106;p17"/>
          <p:cNvSpPr txBox="1"/>
          <p:nvPr/>
        </p:nvSpPr>
        <p:spPr>
          <a:xfrm>
            <a:off x="1098025" y="1015625"/>
            <a:ext cx="7448100" cy="3775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chemeClr val="dk1"/>
                </a:solidFill>
                <a:latin typeface="Poppins"/>
                <a:ea typeface="Poppins"/>
                <a:cs typeface="Poppins"/>
                <a:sym typeface="Poppins"/>
              </a:rPr>
              <a:t>This paper introduces a Voice-Controlled Floor Cleaning Robot with Android Application Integration, aiming to revolutionize floor cleaning by leveraging voice commands and mobile connectivity. The robot autonomously performs cleaning tasks and responds to voice commands issued through a dedicated Android app, enhancing user experience and remote accessibility. </a:t>
            </a:r>
            <a:r>
              <a:rPr lang="en" sz="1500">
                <a:latin typeface="Poppins"/>
                <a:ea typeface="Poppins"/>
                <a:cs typeface="Poppins"/>
                <a:sym typeface="Poppins"/>
              </a:rPr>
              <a:t>It incorporates sweeping and mopping functions for various floor surfaces, promising efficiency and adaptability. By integrating sensors and navigation systems, the robot ensures efficient movement and obstacle avoidance, promising both cleanliness and adaptability to different home environments. This work represents a significant stride towards creating smart homes where automation and user-friendly interfaces converge. The subsequent sections of this paper will delve into the technical aspects and design considerations of this innovative Voice-Controlled Floor-Cleaning robot with Android Application Integration.</a:t>
            </a:r>
            <a:endParaRPr sz="1500">
              <a:latin typeface="Poppins"/>
              <a:ea typeface="Poppins"/>
              <a:cs typeface="Poppins"/>
              <a:sym typeface="Poppins"/>
            </a:endParaRPr>
          </a:p>
          <a:p>
            <a:pPr marL="0" lvl="0" indent="0" algn="just" rtl="0">
              <a:lnSpc>
                <a:spcPct val="115000"/>
              </a:lnSpc>
              <a:spcBef>
                <a:spcPts val="1200"/>
              </a:spcBef>
              <a:spcAft>
                <a:spcPts val="120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p:nvPr/>
        </p:nvSpPr>
        <p:spPr>
          <a:xfrm>
            <a:off x="1047075" y="842475"/>
            <a:ext cx="40998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txBox="1">
            <a:spLocks noGrp="1"/>
          </p:cNvSpPr>
          <p:nvPr>
            <p:ph type="title"/>
          </p:nvPr>
        </p:nvSpPr>
        <p:spPr>
          <a:xfrm>
            <a:off x="880875" y="493875"/>
            <a:ext cx="5443800" cy="6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latin typeface="Poppins"/>
                <a:ea typeface="Poppins"/>
                <a:cs typeface="Poppins"/>
                <a:sym typeface="Poppins"/>
              </a:rPr>
              <a:t>LITERATURE SURVEY</a:t>
            </a:r>
            <a:endParaRPr/>
          </a:p>
        </p:txBody>
      </p:sp>
      <p:sp>
        <p:nvSpPr>
          <p:cNvPr id="113" name="Google Shape;113;p18"/>
          <p:cNvSpPr txBox="1"/>
          <p:nvPr/>
        </p:nvSpPr>
        <p:spPr>
          <a:xfrm>
            <a:off x="942525" y="1191688"/>
            <a:ext cx="7691700" cy="449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Poppins"/>
              <a:buChar char="●"/>
            </a:pPr>
            <a:r>
              <a:rPr lang="en" sz="1800" b="1">
                <a:solidFill>
                  <a:schemeClr val="dk1"/>
                </a:solidFill>
                <a:latin typeface="Poppins"/>
                <a:ea typeface="Poppins"/>
                <a:cs typeface="Poppins"/>
                <a:sym typeface="Poppins"/>
              </a:rPr>
              <a:t>Arduino Based Voice Controlled Robot</a:t>
            </a:r>
            <a:endParaRPr sz="1800" b="1">
              <a:solidFill>
                <a:schemeClr val="dk1"/>
              </a:solidFill>
              <a:latin typeface="Poppins"/>
              <a:ea typeface="Poppins"/>
              <a:cs typeface="Poppins"/>
              <a:sym typeface="Poppins"/>
            </a:endParaRPr>
          </a:p>
        </p:txBody>
      </p:sp>
      <p:sp>
        <p:nvSpPr>
          <p:cNvPr id="114" name="Google Shape;114;p18"/>
          <p:cNvSpPr txBox="1"/>
          <p:nvPr/>
        </p:nvSpPr>
        <p:spPr>
          <a:xfrm>
            <a:off x="1360350" y="1718225"/>
            <a:ext cx="6679800" cy="3138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500">
                <a:solidFill>
                  <a:schemeClr val="dk1"/>
                </a:solidFill>
                <a:latin typeface="Poppins"/>
                <a:ea typeface="Poppins"/>
                <a:cs typeface="Poppins"/>
                <a:sym typeface="Poppins"/>
              </a:rPr>
              <a:t>In this paper, the Voice Controlled Robot (VCR) utilizes voice commands received through a microphone, processed by a voice module, and transmitted via Zigbee to an ATmega2560 development board. Servo motors execute actions based on recognized commands. The robot features a camera for live transmission and recording. The speech recognition circuit operates independently, preserving the main CPU's processing power. </a:t>
            </a:r>
            <a:endParaRPr sz="1500">
              <a:solidFill>
                <a:schemeClr val="dk1"/>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p:nvPr/>
        </p:nvSpPr>
        <p:spPr>
          <a:xfrm>
            <a:off x="498425" y="537775"/>
            <a:ext cx="6183600" cy="599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txBox="1"/>
          <p:nvPr/>
        </p:nvSpPr>
        <p:spPr>
          <a:xfrm>
            <a:off x="680225" y="612775"/>
            <a:ext cx="7430400" cy="449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Poppins"/>
              <a:buChar char="●"/>
            </a:pPr>
            <a:r>
              <a:rPr lang="en" sz="1800" b="1">
                <a:solidFill>
                  <a:schemeClr val="dk1"/>
                </a:solidFill>
                <a:latin typeface="Poppins"/>
                <a:ea typeface="Poppins"/>
                <a:cs typeface="Poppins"/>
                <a:sym typeface="Poppins"/>
              </a:rPr>
              <a:t>Floor Cleaning Robot (Autonomous/ Manual)</a:t>
            </a:r>
            <a:endParaRPr sz="1800" b="1">
              <a:solidFill>
                <a:schemeClr val="dk1"/>
              </a:solidFill>
              <a:latin typeface="Poppins"/>
              <a:ea typeface="Poppins"/>
              <a:cs typeface="Poppins"/>
              <a:sym typeface="Poppins"/>
            </a:endParaRPr>
          </a:p>
        </p:txBody>
      </p:sp>
      <p:sp>
        <p:nvSpPr>
          <p:cNvPr id="121" name="Google Shape;121;p19"/>
          <p:cNvSpPr txBox="1"/>
          <p:nvPr/>
        </p:nvSpPr>
        <p:spPr>
          <a:xfrm>
            <a:off x="1300400" y="1231050"/>
            <a:ext cx="7288800" cy="3447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500">
                <a:solidFill>
                  <a:schemeClr val="dk1"/>
                </a:solidFill>
                <a:latin typeface="Poppins"/>
                <a:ea typeface="Poppins"/>
                <a:cs typeface="Poppins"/>
                <a:sym typeface="Poppins"/>
              </a:rPr>
              <a:t>In this paper, A floor cleaning robot was designed for autonomous and manual cleaning using a mobile application that was connected to Bluetooth of the robot's microcontroller. The movement input was given by the buttons that were pressed in the mobile application. When the forward button is pressed then the information is shared using Bluetooth technology to the microcontroller of the robot. According to the input, the floor cleaning robot works. For autonomous mode, there is a switch in the robot, which should be turned on manually.</a:t>
            </a:r>
            <a:endParaRPr sz="1500">
              <a:solidFill>
                <a:schemeClr val="dk1"/>
              </a:solidFill>
              <a:latin typeface="Poppins"/>
              <a:ea typeface="Poppins"/>
              <a:cs typeface="Poppins"/>
              <a:sym typeface="Poppins"/>
            </a:endParaRPr>
          </a:p>
        </p:txBody>
      </p:sp>
      <p:sp>
        <p:nvSpPr>
          <p:cNvPr id="122" name="Google Shape;122;p19"/>
          <p:cNvSpPr/>
          <p:nvPr/>
        </p:nvSpPr>
        <p:spPr>
          <a:xfrm rot="-2381713" flipH="1">
            <a:off x="-2127440" y="3976914"/>
            <a:ext cx="3749895" cy="2748855"/>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p:nvPr/>
        </p:nvSpPr>
        <p:spPr>
          <a:xfrm>
            <a:off x="657700" y="547150"/>
            <a:ext cx="6024300" cy="5058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txBox="1">
            <a:spLocks noGrp="1"/>
          </p:cNvSpPr>
          <p:nvPr>
            <p:ph type="body" idx="1"/>
          </p:nvPr>
        </p:nvSpPr>
        <p:spPr>
          <a:xfrm>
            <a:off x="720000" y="998188"/>
            <a:ext cx="7901400" cy="36660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500" dirty="0"/>
              <a:t>From the literature survey it is observed that the existing method consist of some drawbacks, such as</a:t>
            </a:r>
            <a:endParaRPr sz="1500" dirty="0"/>
          </a:p>
          <a:p>
            <a:pPr marL="457200" lvl="0" indent="-304800" algn="just" rtl="0">
              <a:lnSpc>
                <a:spcPct val="150000"/>
              </a:lnSpc>
              <a:spcBef>
                <a:spcPts val="0"/>
              </a:spcBef>
              <a:spcAft>
                <a:spcPts val="0"/>
              </a:spcAft>
              <a:buClr>
                <a:srgbClr val="595959"/>
              </a:buClr>
              <a:buSzPts val="1200"/>
              <a:buChar char="●"/>
            </a:pPr>
            <a:r>
              <a:rPr lang="en" sz="1500" dirty="0">
                <a:solidFill>
                  <a:srgbClr val="000000"/>
                </a:solidFill>
              </a:rPr>
              <a:t>The bluetooth model used in the robot to get voice command can be only used in the distance of 0-10 meter.</a:t>
            </a:r>
            <a:endParaRPr sz="1500" dirty="0">
              <a:solidFill>
                <a:srgbClr val="000000"/>
              </a:solidFill>
            </a:endParaRPr>
          </a:p>
          <a:p>
            <a:pPr marL="457200" lvl="0" indent="-304800" algn="just" rtl="0">
              <a:lnSpc>
                <a:spcPct val="150000"/>
              </a:lnSpc>
              <a:spcBef>
                <a:spcPts val="0"/>
              </a:spcBef>
              <a:spcAft>
                <a:spcPts val="0"/>
              </a:spcAft>
              <a:buClr>
                <a:srgbClr val="000000"/>
              </a:buClr>
              <a:buSzPts val="1200"/>
              <a:buChar char="●"/>
            </a:pPr>
            <a:r>
              <a:rPr lang="en" sz="1500" dirty="0">
                <a:solidFill>
                  <a:srgbClr val="000000"/>
                </a:solidFill>
              </a:rPr>
              <a:t>Obstacle in its path is not detected so the robot may crash in the obstacle.</a:t>
            </a:r>
            <a:endParaRPr sz="1500" dirty="0">
              <a:solidFill>
                <a:srgbClr val="000000"/>
              </a:solidFill>
            </a:endParaRPr>
          </a:p>
          <a:p>
            <a:pPr marL="457200" lvl="0" indent="-304800" algn="just" rtl="0">
              <a:lnSpc>
                <a:spcPct val="150000"/>
              </a:lnSpc>
              <a:spcBef>
                <a:spcPts val="0"/>
              </a:spcBef>
              <a:spcAft>
                <a:spcPts val="0"/>
              </a:spcAft>
              <a:buClr>
                <a:srgbClr val="000000"/>
              </a:buClr>
              <a:buSzPts val="1200"/>
              <a:buChar char="●"/>
            </a:pPr>
            <a:r>
              <a:rPr lang="en" sz="1500" dirty="0">
                <a:solidFill>
                  <a:srgbClr val="000000"/>
                </a:solidFill>
              </a:rPr>
              <a:t>The commands are given to the robot frequently to clean a place, which is very uncomfortable for the user.</a:t>
            </a:r>
            <a:endParaRPr sz="1500" dirty="0">
              <a:solidFill>
                <a:srgbClr val="000000"/>
              </a:solidFill>
            </a:endParaRPr>
          </a:p>
          <a:p>
            <a:pPr marL="0" lvl="0" indent="0" algn="just" rtl="0">
              <a:lnSpc>
                <a:spcPct val="115000"/>
              </a:lnSpc>
              <a:spcBef>
                <a:spcPts val="0"/>
              </a:spcBef>
              <a:spcAft>
                <a:spcPts val="1200"/>
              </a:spcAft>
              <a:buNone/>
            </a:pPr>
            <a:r>
              <a:rPr lang="en" sz="1500" dirty="0"/>
              <a:t>The house cleaning robot offers efficiency by automating floor cleaning, saving users time and effort. Voice command integration adds convenience, enabling remote control from smartphones. It's accessible to users with disabilities and versatile, cleaning various floor surfaces.</a:t>
            </a:r>
            <a:endParaRPr dirty="0"/>
          </a:p>
        </p:txBody>
      </p:sp>
      <p:sp>
        <p:nvSpPr>
          <p:cNvPr id="144" name="Google Shape;144;p22"/>
          <p:cNvSpPr/>
          <p:nvPr/>
        </p:nvSpPr>
        <p:spPr>
          <a:xfrm>
            <a:off x="384679" y="527650"/>
            <a:ext cx="842509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txBox="1">
            <a:spLocks noGrp="1"/>
          </p:cNvSpPr>
          <p:nvPr>
            <p:ph type="title"/>
          </p:nvPr>
        </p:nvSpPr>
        <p:spPr>
          <a:xfrm>
            <a:off x="100899" y="240850"/>
            <a:ext cx="8816077" cy="612600"/>
          </a:xfrm>
          <a:prstGeom prst="rect">
            <a:avLst/>
          </a:prstGeom>
        </p:spPr>
        <p:txBody>
          <a:bodyPr spcFirstLastPara="1" wrap="square" lIns="91425" tIns="91425" rIns="91425" bIns="91425" anchor="t" anchorCtr="0">
            <a:noAutofit/>
          </a:bodyPr>
          <a:lstStyle/>
          <a:p>
            <a:pPr lvl="0"/>
            <a:r>
              <a:rPr lang="en-US" sz="2800" dirty="0" smtClean="0"/>
              <a:t>OBSERVATION AND MOTIVATION  FROM SURVEY</a:t>
            </a:r>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p:nvPr/>
        </p:nvSpPr>
        <p:spPr>
          <a:xfrm>
            <a:off x="3038875" y="440700"/>
            <a:ext cx="32586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txBox="1">
            <a:spLocks noGrp="1"/>
          </p:cNvSpPr>
          <p:nvPr>
            <p:ph type="title"/>
          </p:nvPr>
        </p:nvSpPr>
        <p:spPr>
          <a:xfrm>
            <a:off x="2846550" y="104100"/>
            <a:ext cx="4323300" cy="6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pic>
        <p:nvPicPr>
          <p:cNvPr id="152" name="Google Shape;152;p23"/>
          <p:cNvPicPr preferRelativeResize="0"/>
          <p:nvPr/>
        </p:nvPicPr>
        <p:blipFill>
          <a:blip r:embed="rId3">
            <a:alphaModFix/>
          </a:blip>
          <a:stretch>
            <a:fillRect/>
          </a:stretch>
        </p:blipFill>
        <p:spPr>
          <a:xfrm>
            <a:off x="1089500" y="1875098"/>
            <a:ext cx="727014" cy="1370073"/>
          </a:xfrm>
          <a:prstGeom prst="rect">
            <a:avLst/>
          </a:prstGeom>
          <a:noFill/>
          <a:ln>
            <a:noFill/>
          </a:ln>
        </p:spPr>
      </p:pic>
      <p:pic>
        <p:nvPicPr>
          <p:cNvPr id="153" name="Google Shape;153;p23"/>
          <p:cNvPicPr preferRelativeResize="0"/>
          <p:nvPr/>
        </p:nvPicPr>
        <p:blipFill rotWithShape="1">
          <a:blip r:embed="rId4">
            <a:alphaModFix/>
          </a:blip>
          <a:srcRect l="4400" r="2964"/>
          <a:stretch/>
        </p:blipFill>
        <p:spPr>
          <a:xfrm>
            <a:off x="4173725" y="1875100"/>
            <a:ext cx="2035476" cy="1370074"/>
          </a:xfrm>
          <a:prstGeom prst="rect">
            <a:avLst/>
          </a:prstGeom>
          <a:noFill/>
          <a:ln>
            <a:noFill/>
          </a:ln>
        </p:spPr>
      </p:pic>
      <p:sp>
        <p:nvSpPr>
          <p:cNvPr id="154" name="Google Shape;154;p23"/>
          <p:cNvSpPr txBox="1"/>
          <p:nvPr/>
        </p:nvSpPr>
        <p:spPr>
          <a:xfrm>
            <a:off x="917501" y="3213638"/>
            <a:ext cx="10710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Android App</a:t>
            </a:r>
            <a:endParaRPr sz="1200"/>
          </a:p>
        </p:txBody>
      </p:sp>
      <p:pic>
        <p:nvPicPr>
          <p:cNvPr id="155" name="Google Shape;155;p23"/>
          <p:cNvPicPr preferRelativeResize="0"/>
          <p:nvPr/>
        </p:nvPicPr>
        <p:blipFill rotWithShape="1">
          <a:blip r:embed="rId5">
            <a:alphaModFix/>
          </a:blip>
          <a:srcRect r="22209"/>
          <a:stretch/>
        </p:blipFill>
        <p:spPr>
          <a:xfrm rot="-5400000">
            <a:off x="1108488" y="4048388"/>
            <a:ext cx="689024" cy="885750"/>
          </a:xfrm>
          <a:prstGeom prst="rect">
            <a:avLst/>
          </a:prstGeom>
          <a:noFill/>
          <a:ln>
            <a:noFill/>
          </a:ln>
        </p:spPr>
      </p:pic>
      <p:sp>
        <p:nvSpPr>
          <p:cNvPr id="156" name="Google Shape;156;p23"/>
          <p:cNvSpPr txBox="1"/>
          <p:nvPr/>
        </p:nvSpPr>
        <p:spPr>
          <a:xfrm>
            <a:off x="788525" y="4445200"/>
            <a:ext cx="13290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Voice Command</a:t>
            </a:r>
            <a:endParaRPr sz="1200"/>
          </a:p>
        </p:txBody>
      </p:sp>
      <p:sp>
        <p:nvSpPr>
          <p:cNvPr id="157" name="Google Shape;157;p23"/>
          <p:cNvSpPr txBox="1"/>
          <p:nvPr/>
        </p:nvSpPr>
        <p:spPr>
          <a:xfrm>
            <a:off x="4595063" y="3198925"/>
            <a:ext cx="11928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Microcontroller (</a:t>
            </a:r>
            <a:r>
              <a:rPr lang="en" sz="1200" dirty="0" smtClean="0"/>
              <a:t>ESP8266)</a:t>
            </a:r>
            <a:endParaRPr sz="1200" dirty="0"/>
          </a:p>
        </p:txBody>
      </p:sp>
      <p:cxnSp>
        <p:nvCxnSpPr>
          <p:cNvPr id="158" name="Google Shape;158;p23"/>
          <p:cNvCxnSpPr>
            <a:stCxn id="155" idx="3"/>
            <a:endCxn id="154" idx="2"/>
          </p:cNvCxnSpPr>
          <p:nvPr/>
        </p:nvCxnSpPr>
        <p:spPr>
          <a:xfrm rot="10800000">
            <a:off x="1453000" y="3493351"/>
            <a:ext cx="0" cy="653400"/>
          </a:xfrm>
          <a:prstGeom prst="straightConnector1">
            <a:avLst/>
          </a:prstGeom>
          <a:noFill/>
          <a:ln w="9525" cap="flat" cmpd="sng">
            <a:solidFill>
              <a:srgbClr val="595959"/>
            </a:solidFill>
            <a:prstDash val="solid"/>
            <a:round/>
            <a:headEnd type="none" w="med" len="med"/>
            <a:tailEnd type="triangle" w="med" len="med"/>
          </a:ln>
        </p:spPr>
      </p:cxnSp>
      <p:sp>
        <p:nvSpPr>
          <p:cNvPr id="159" name="Google Shape;159;p23"/>
          <p:cNvSpPr txBox="1"/>
          <p:nvPr/>
        </p:nvSpPr>
        <p:spPr>
          <a:xfrm>
            <a:off x="2427315" y="3213650"/>
            <a:ext cx="1350104"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t>ThingSpeak </a:t>
            </a:r>
            <a:r>
              <a:rPr lang="en" sz="1200" dirty="0"/>
              <a:t>IOT</a:t>
            </a:r>
            <a:endParaRPr sz="1200" dirty="0"/>
          </a:p>
        </p:txBody>
      </p:sp>
      <p:cxnSp>
        <p:nvCxnSpPr>
          <p:cNvPr id="160" name="Google Shape;160;p23"/>
          <p:cNvCxnSpPr>
            <a:stCxn id="152" idx="3"/>
            <a:endCxn id="161" idx="1"/>
          </p:cNvCxnSpPr>
          <p:nvPr/>
        </p:nvCxnSpPr>
        <p:spPr>
          <a:xfrm>
            <a:off x="1816514" y="2560134"/>
            <a:ext cx="610800" cy="0"/>
          </a:xfrm>
          <a:prstGeom prst="straightConnector1">
            <a:avLst/>
          </a:prstGeom>
          <a:noFill/>
          <a:ln w="9525" cap="flat" cmpd="sng">
            <a:solidFill>
              <a:srgbClr val="595959"/>
            </a:solidFill>
            <a:prstDash val="solid"/>
            <a:round/>
            <a:headEnd type="none" w="med" len="med"/>
            <a:tailEnd type="triangle" w="med" len="med"/>
          </a:ln>
        </p:spPr>
      </p:cxnSp>
      <p:cxnSp>
        <p:nvCxnSpPr>
          <p:cNvPr id="162" name="Google Shape;162;p23"/>
          <p:cNvCxnSpPr>
            <a:stCxn id="161" idx="3"/>
            <a:endCxn id="153" idx="1"/>
          </p:cNvCxnSpPr>
          <p:nvPr/>
        </p:nvCxnSpPr>
        <p:spPr>
          <a:xfrm>
            <a:off x="3712925" y="2560137"/>
            <a:ext cx="460800" cy="0"/>
          </a:xfrm>
          <a:prstGeom prst="straightConnector1">
            <a:avLst/>
          </a:prstGeom>
          <a:noFill/>
          <a:ln w="9525" cap="flat" cmpd="sng">
            <a:solidFill>
              <a:srgbClr val="595959"/>
            </a:solidFill>
            <a:prstDash val="solid"/>
            <a:round/>
            <a:headEnd type="none" w="med" len="med"/>
            <a:tailEnd type="triangle" w="med" len="med"/>
          </a:ln>
        </p:spPr>
      </p:cxnSp>
      <p:pic>
        <p:nvPicPr>
          <p:cNvPr id="163" name="Google Shape;163;p23"/>
          <p:cNvPicPr preferRelativeResize="0"/>
          <p:nvPr/>
        </p:nvPicPr>
        <p:blipFill rotWithShape="1">
          <a:blip r:embed="rId6">
            <a:alphaModFix/>
          </a:blip>
          <a:srcRect l="40198"/>
          <a:stretch/>
        </p:blipFill>
        <p:spPr>
          <a:xfrm rot="-5400000">
            <a:off x="5075428" y="779973"/>
            <a:ext cx="516899" cy="876650"/>
          </a:xfrm>
          <a:prstGeom prst="rect">
            <a:avLst/>
          </a:prstGeom>
          <a:noFill/>
          <a:ln>
            <a:noFill/>
          </a:ln>
        </p:spPr>
      </p:pic>
      <p:sp>
        <p:nvSpPr>
          <p:cNvPr id="164" name="Google Shape;164;p23"/>
          <p:cNvSpPr txBox="1"/>
          <p:nvPr/>
        </p:nvSpPr>
        <p:spPr>
          <a:xfrm>
            <a:off x="4762523" y="1384250"/>
            <a:ext cx="11427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Power Source</a:t>
            </a:r>
            <a:endParaRPr sz="1200"/>
          </a:p>
        </p:txBody>
      </p:sp>
      <p:cxnSp>
        <p:nvCxnSpPr>
          <p:cNvPr id="165" name="Google Shape;165;p23"/>
          <p:cNvCxnSpPr>
            <a:stCxn id="164" idx="2"/>
          </p:cNvCxnSpPr>
          <p:nvPr/>
        </p:nvCxnSpPr>
        <p:spPr>
          <a:xfrm>
            <a:off x="5333873" y="1663850"/>
            <a:ext cx="300" cy="327000"/>
          </a:xfrm>
          <a:prstGeom prst="straightConnector1">
            <a:avLst/>
          </a:prstGeom>
          <a:noFill/>
          <a:ln w="9525" cap="flat" cmpd="sng">
            <a:solidFill>
              <a:srgbClr val="595959"/>
            </a:solidFill>
            <a:prstDash val="solid"/>
            <a:round/>
            <a:headEnd type="none" w="med" len="med"/>
            <a:tailEnd type="triangle" w="med" len="med"/>
          </a:ln>
        </p:spPr>
      </p:cxnSp>
      <p:pic>
        <p:nvPicPr>
          <p:cNvPr id="166" name="Google Shape;166;p23"/>
          <p:cNvPicPr preferRelativeResize="0"/>
          <p:nvPr/>
        </p:nvPicPr>
        <p:blipFill>
          <a:blip r:embed="rId7">
            <a:alphaModFix/>
          </a:blip>
          <a:stretch>
            <a:fillRect/>
          </a:stretch>
        </p:blipFill>
        <p:spPr>
          <a:xfrm>
            <a:off x="6814417" y="2239273"/>
            <a:ext cx="1127283" cy="832250"/>
          </a:xfrm>
          <a:prstGeom prst="rect">
            <a:avLst/>
          </a:prstGeom>
          <a:noFill/>
          <a:ln>
            <a:noFill/>
          </a:ln>
        </p:spPr>
      </p:pic>
      <p:pic>
        <p:nvPicPr>
          <p:cNvPr id="167" name="Google Shape;167;p23"/>
          <p:cNvPicPr preferRelativeResize="0"/>
          <p:nvPr/>
        </p:nvPicPr>
        <p:blipFill rotWithShape="1">
          <a:blip r:embed="rId8">
            <a:alphaModFix/>
          </a:blip>
          <a:srcRect t="46751" r="49070"/>
          <a:stretch/>
        </p:blipFill>
        <p:spPr>
          <a:xfrm rot="-2239318">
            <a:off x="7814640" y="2396950"/>
            <a:ext cx="427959" cy="516899"/>
          </a:xfrm>
          <a:prstGeom prst="rect">
            <a:avLst/>
          </a:prstGeom>
          <a:noFill/>
          <a:ln>
            <a:noFill/>
          </a:ln>
        </p:spPr>
      </p:pic>
      <p:sp>
        <p:nvSpPr>
          <p:cNvPr id="168" name="Google Shape;168;p23"/>
          <p:cNvSpPr txBox="1"/>
          <p:nvPr/>
        </p:nvSpPr>
        <p:spPr>
          <a:xfrm>
            <a:off x="6814425" y="3198925"/>
            <a:ext cx="14922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Movement &amp; Clean</a:t>
            </a:r>
            <a:endParaRPr sz="1200"/>
          </a:p>
        </p:txBody>
      </p:sp>
      <p:cxnSp>
        <p:nvCxnSpPr>
          <p:cNvPr id="169" name="Google Shape;169;p23"/>
          <p:cNvCxnSpPr>
            <a:stCxn id="153" idx="3"/>
          </p:cNvCxnSpPr>
          <p:nvPr/>
        </p:nvCxnSpPr>
        <p:spPr>
          <a:xfrm rot="10800000" flipH="1">
            <a:off x="6209201" y="2549337"/>
            <a:ext cx="537600" cy="10800"/>
          </a:xfrm>
          <a:prstGeom prst="straightConnector1">
            <a:avLst/>
          </a:prstGeom>
          <a:noFill/>
          <a:ln w="9525" cap="flat" cmpd="sng">
            <a:solidFill>
              <a:srgbClr val="595959"/>
            </a:solidFill>
            <a:prstDash val="solid"/>
            <a:round/>
            <a:headEnd type="none" w="med" len="med"/>
            <a:tailEnd type="triangle" w="med" len="med"/>
          </a:ln>
        </p:spPr>
      </p:cxnSp>
      <p:pic>
        <p:nvPicPr>
          <p:cNvPr id="170" name="Google Shape;170;p23"/>
          <p:cNvPicPr preferRelativeResize="0"/>
          <p:nvPr/>
        </p:nvPicPr>
        <p:blipFill rotWithShape="1">
          <a:blip r:embed="rId9">
            <a:alphaModFix/>
          </a:blip>
          <a:srcRect l="3831" r="3831"/>
          <a:stretch/>
        </p:blipFill>
        <p:spPr>
          <a:xfrm>
            <a:off x="4884275" y="3948002"/>
            <a:ext cx="610799" cy="661473"/>
          </a:xfrm>
          <a:prstGeom prst="rect">
            <a:avLst/>
          </a:prstGeom>
          <a:noFill/>
          <a:ln>
            <a:noFill/>
          </a:ln>
        </p:spPr>
      </p:pic>
      <p:sp>
        <p:nvSpPr>
          <p:cNvPr id="171" name="Google Shape;171;p23"/>
          <p:cNvSpPr txBox="1"/>
          <p:nvPr/>
        </p:nvSpPr>
        <p:spPr>
          <a:xfrm>
            <a:off x="4659925" y="4609475"/>
            <a:ext cx="12453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WiFi (Internet)</a:t>
            </a:r>
            <a:endParaRPr sz="1200"/>
          </a:p>
        </p:txBody>
      </p:sp>
      <p:cxnSp>
        <p:nvCxnSpPr>
          <p:cNvPr id="172" name="Google Shape;172;p23"/>
          <p:cNvCxnSpPr>
            <a:stCxn id="170" idx="0"/>
            <a:endCxn id="157" idx="2"/>
          </p:cNvCxnSpPr>
          <p:nvPr/>
        </p:nvCxnSpPr>
        <p:spPr>
          <a:xfrm rot="10800000" flipH="1">
            <a:off x="5189674" y="3659702"/>
            <a:ext cx="1800" cy="288300"/>
          </a:xfrm>
          <a:prstGeom prst="straightConnector1">
            <a:avLst/>
          </a:prstGeom>
          <a:noFill/>
          <a:ln w="9525" cap="flat" cmpd="sng">
            <a:solidFill>
              <a:srgbClr val="595959"/>
            </a:solidFill>
            <a:prstDash val="solid"/>
            <a:round/>
            <a:headEnd type="none" w="med" len="med"/>
            <a:tailEnd type="triangle" w="med" len="med"/>
          </a:ln>
        </p:spPr>
      </p:cxnSp>
      <p:sp>
        <p:nvSpPr>
          <p:cNvPr id="173" name="Google Shape;173;p23"/>
          <p:cNvSpPr txBox="1"/>
          <p:nvPr/>
        </p:nvSpPr>
        <p:spPr>
          <a:xfrm>
            <a:off x="1089575" y="1362025"/>
            <a:ext cx="7269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Internet</a:t>
            </a:r>
            <a:endParaRPr sz="1200"/>
          </a:p>
        </p:txBody>
      </p:sp>
      <p:cxnSp>
        <p:nvCxnSpPr>
          <p:cNvPr id="174" name="Google Shape;174;p23"/>
          <p:cNvCxnSpPr>
            <a:stCxn id="173" idx="2"/>
            <a:endCxn id="152" idx="0"/>
          </p:cNvCxnSpPr>
          <p:nvPr/>
        </p:nvCxnSpPr>
        <p:spPr>
          <a:xfrm>
            <a:off x="1453025" y="1641625"/>
            <a:ext cx="0" cy="233400"/>
          </a:xfrm>
          <a:prstGeom prst="straightConnector1">
            <a:avLst/>
          </a:prstGeom>
          <a:noFill/>
          <a:ln w="9525" cap="flat" cmpd="sng">
            <a:solidFill>
              <a:srgbClr val="595959"/>
            </a:solidFill>
            <a:prstDash val="solid"/>
            <a:round/>
            <a:headEnd type="none" w="med" len="med"/>
            <a:tailEnd type="triangle" w="med" len="med"/>
          </a:ln>
        </p:spPr>
      </p:cxnSp>
      <p:pic>
        <p:nvPicPr>
          <p:cNvPr id="175" name="Google Shape;175;p23"/>
          <p:cNvPicPr preferRelativeResize="0"/>
          <p:nvPr/>
        </p:nvPicPr>
        <p:blipFill>
          <a:blip r:embed="rId10">
            <a:alphaModFix/>
          </a:blip>
          <a:stretch>
            <a:fillRect/>
          </a:stretch>
        </p:blipFill>
        <p:spPr>
          <a:xfrm>
            <a:off x="1222625" y="987900"/>
            <a:ext cx="460800" cy="460800"/>
          </a:xfrm>
          <a:prstGeom prst="rect">
            <a:avLst/>
          </a:prstGeom>
          <a:noFill/>
          <a:ln>
            <a:noFill/>
          </a:ln>
        </p:spPr>
      </p:pic>
      <p:grpSp>
        <p:nvGrpSpPr>
          <p:cNvPr id="176" name="Google Shape;176;p23"/>
          <p:cNvGrpSpPr/>
          <p:nvPr/>
        </p:nvGrpSpPr>
        <p:grpSpPr>
          <a:xfrm>
            <a:off x="2534568" y="2210210"/>
            <a:ext cx="1071014" cy="689036"/>
            <a:chOff x="6633976" y="2459552"/>
            <a:chExt cx="387781" cy="286680"/>
          </a:xfrm>
        </p:grpSpPr>
        <p:sp>
          <p:nvSpPr>
            <p:cNvPr id="177" name="Google Shape;177;p23"/>
            <p:cNvSpPr/>
            <p:nvPr/>
          </p:nvSpPr>
          <p:spPr>
            <a:xfrm>
              <a:off x="6635473" y="2459552"/>
              <a:ext cx="386285" cy="205773"/>
            </a:xfrm>
            <a:custGeom>
              <a:avLst/>
              <a:gdLst/>
              <a:ahLst/>
              <a:cxnLst/>
              <a:rect l="l" t="t" r="r" b="b"/>
              <a:pathLst>
                <a:path w="14710" h="7836" extrusionOk="0">
                  <a:moveTo>
                    <a:pt x="5944" y="1"/>
                  </a:moveTo>
                  <a:cubicBezTo>
                    <a:pt x="4569" y="1"/>
                    <a:pt x="3205" y="834"/>
                    <a:pt x="2747" y="2380"/>
                  </a:cubicBezTo>
                  <a:lnTo>
                    <a:pt x="2728" y="2380"/>
                  </a:lnTo>
                  <a:cubicBezTo>
                    <a:pt x="1216" y="2380"/>
                    <a:pt x="0" y="3596"/>
                    <a:pt x="0" y="5108"/>
                  </a:cubicBezTo>
                  <a:cubicBezTo>
                    <a:pt x="0" y="6610"/>
                    <a:pt x="1216" y="7835"/>
                    <a:pt x="2728" y="7835"/>
                  </a:cubicBezTo>
                  <a:lnTo>
                    <a:pt x="12451" y="7835"/>
                  </a:lnTo>
                  <a:cubicBezTo>
                    <a:pt x="13696" y="7835"/>
                    <a:pt x="14710" y="6821"/>
                    <a:pt x="14710" y="5577"/>
                  </a:cubicBezTo>
                  <a:cubicBezTo>
                    <a:pt x="14710" y="4333"/>
                    <a:pt x="13696" y="3328"/>
                    <a:pt x="12451" y="3328"/>
                  </a:cubicBezTo>
                  <a:cubicBezTo>
                    <a:pt x="12375" y="3328"/>
                    <a:pt x="12298" y="3328"/>
                    <a:pt x="12212" y="3337"/>
                  </a:cubicBezTo>
                  <a:cubicBezTo>
                    <a:pt x="11852" y="2172"/>
                    <a:pt x="10772" y="1424"/>
                    <a:pt x="9614" y="1424"/>
                  </a:cubicBezTo>
                  <a:cubicBezTo>
                    <a:pt x="9327" y="1424"/>
                    <a:pt x="9035" y="1470"/>
                    <a:pt x="8748" y="1567"/>
                  </a:cubicBezTo>
                  <a:cubicBezTo>
                    <a:pt x="8087" y="504"/>
                    <a:pt x="7012" y="1"/>
                    <a:pt x="5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6633976" y="2522051"/>
              <a:ext cx="352856" cy="143012"/>
            </a:xfrm>
            <a:custGeom>
              <a:avLst/>
              <a:gdLst/>
              <a:ahLst/>
              <a:cxnLst/>
              <a:rect l="l" t="t" r="r" b="b"/>
              <a:pathLst>
                <a:path w="13437" h="5446" extrusionOk="0">
                  <a:moveTo>
                    <a:pt x="2661" y="0"/>
                  </a:moveTo>
                  <a:cubicBezTo>
                    <a:pt x="1168" y="67"/>
                    <a:pt x="0" y="1321"/>
                    <a:pt x="48" y="2814"/>
                  </a:cubicBezTo>
                  <a:cubicBezTo>
                    <a:pt x="96" y="4307"/>
                    <a:pt x="1378" y="5446"/>
                    <a:pt x="2862" y="5446"/>
                  </a:cubicBezTo>
                  <a:lnTo>
                    <a:pt x="12690" y="5446"/>
                  </a:lnTo>
                  <a:cubicBezTo>
                    <a:pt x="13437" y="5388"/>
                    <a:pt x="13370" y="4269"/>
                    <a:pt x="12623" y="4269"/>
                  </a:cubicBezTo>
                  <a:lnTo>
                    <a:pt x="10738" y="4269"/>
                  </a:lnTo>
                  <a:cubicBezTo>
                    <a:pt x="10604" y="4269"/>
                    <a:pt x="10499" y="4154"/>
                    <a:pt x="10499" y="4029"/>
                  </a:cubicBezTo>
                  <a:lnTo>
                    <a:pt x="10499" y="3273"/>
                  </a:lnTo>
                  <a:cubicBezTo>
                    <a:pt x="10499" y="3024"/>
                    <a:pt x="10393" y="2776"/>
                    <a:pt x="10221" y="2603"/>
                  </a:cubicBezTo>
                  <a:lnTo>
                    <a:pt x="8833" y="1216"/>
                  </a:lnTo>
                  <a:cubicBezTo>
                    <a:pt x="8652" y="1043"/>
                    <a:pt x="8412" y="938"/>
                    <a:pt x="8163" y="938"/>
                  </a:cubicBezTo>
                  <a:lnTo>
                    <a:pt x="5034" y="938"/>
                  </a:lnTo>
                  <a:cubicBezTo>
                    <a:pt x="4642" y="938"/>
                    <a:pt x="4316" y="1263"/>
                    <a:pt x="4316" y="1656"/>
                  </a:cubicBezTo>
                  <a:lnTo>
                    <a:pt x="4316" y="3867"/>
                  </a:lnTo>
                  <a:cubicBezTo>
                    <a:pt x="4316" y="4000"/>
                    <a:pt x="4206" y="4102"/>
                    <a:pt x="4082" y="4102"/>
                  </a:cubicBezTo>
                  <a:cubicBezTo>
                    <a:pt x="4055" y="4102"/>
                    <a:pt x="4028" y="4097"/>
                    <a:pt x="4000" y="4087"/>
                  </a:cubicBezTo>
                  <a:cubicBezTo>
                    <a:pt x="2316" y="3503"/>
                    <a:pt x="1646" y="1474"/>
                    <a:pt x="26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6759867" y="2559235"/>
              <a:ext cx="137261" cy="186997"/>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6792613" y="2632553"/>
              <a:ext cx="72189" cy="84163"/>
            </a:xfrm>
            <a:custGeom>
              <a:avLst/>
              <a:gdLst/>
              <a:ahLst/>
              <a:cxnLst/>
              <a:rect l="l" t="t" r="r" b="b"/>
              <a:pathLst>
                <a:path w="2749" h="3205" extrusionOk="0">
                  <a:moveTo>
                    <a:pt x="1371" y="1"/>
                  </a:moveTo>
                  <a:cubicBezTo>
                    <a:pt x="1285" y="1"/>
                    <a:pt x="1199" y="37"/>
                    <a:pt x="1137" y="108"/>
                  </a:cubicBezTo>
                  <a:lnTo>
                    <a:pt x="189" y="1295"/>
                  </a:lnTo>
                  <a:cubicBezTo>
                    <a:pt x="1" y="1526"/>
                    <a:pt x="205" y="1792"/>
                    <a:pt x="422" y="1792"/>
                  </a:cubicBezTo>
                  <a:cubicBezTo>
                    <a:pt x="502" y="1792"/>
                    <a:pt x="584" y="1756"/>
                    <a:pt x="649" y="1668"/>
                  </a:cubicBezTo>
                  <a:lnTo>
                    <a:pt x="1070" y="1142"/>
                  </a:lnTo>
                  <a:lnTo>
                    <a:pt x="1070" y="2903"/>
                  </a:lnTo>
                  <a:cubicBezTo>
                    <a:pt x="1070" y="3104"/>
                    <a:pt x="1220" y="3204"/>
                    <a:pt x="1371" y="3204"/>
                  </a:cubicBezTo>
                  <a:cubicBezTo>
                    <a:pt x="1522" y="3204"/>
                    <a:pt x="1673" y="3104"/>
                    <a:pt x="1673" y="2903"/>
                  </a:cubicBezTo>
                  <a:lnTo>
                    <a:pt x="1673" y="1142"/>
                  </a:lnTo>
                  <a:lnTo>
                    <a:pt x="2094" y="1668"/>
                  </a:lnTo>
                  <a:cubicBezTo>
                    <a:pt x="2161" y="1756"/>
                    <a:pt x="2245" y="1792"/>
                    <a:pt x="2326" y="1792"/>
                  </a:cubicBezTo>
                  <a:cubicBezTo>
                    <a:pt x="2546" y="1792"/>
                    <a:pt x="2749" y="1526"/>
                    <a:pt x="2553" y="1295"/>
                  </a:cubicBezTo>
                  <a:lnTo>
                    <a:pt x="1606" y="108"/>
                  </a:lnTo>
                  <a:cubicBezTo>
                    <a:pt x="1543" y="37"/>
                    <a:pt x="1457" y="1"/>
                    <a:pt x="1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6792429" y="2477882"/>
              <a:ext cx="58875" cy="39416"/>
            </a:xfrm>
            <a:custGeom>
              <a:avLst/>
              <a:gdLst/>
              <a:ahLst/>
              <a:cxnLst/>
              <a:rect l="l" t="t" r="r" b="b"/>
              <a:pathLst>
                <a:path w="2242" h="1501" extrusionOk="0">
                  <a:moveTo>
                    <a:pt x="416" y="1"/>
                  </a:moveTo>
                  <a:cubicBezTo>
                    <a:pt x="87" y="1"/>
                    <a:pt x="0" y="519"/>
                    <a:pt x="369" y="591"/>
                  </a:cubicBezTo>
                  <a:cubicBezTo>
                    <a:pt x="866" y="687"/>
                    <a:pt x="1306" y="974"/>
                    <a:pt x="1613" y="1376"/>
                  </a:cubicBezTo>
                  <a:cubicBezTo>
                    <a:pt x="1670" y="1453"/>
                    <a:pt x="1756" y="1500"/>
                    <a:pt x="1852" y="1500"/>
                  </a:cubicBezTo>
                  <a:cubicBezTo>
                    <a:pt x="1856" y="1501"/>
                    <a:pt x="1860" y="1501"/>
                    <a:pt x="1864" y="1501"/>
                  </a:cubicBezTo>
                  <a:cubicBezTo>
                    <a:pt x="2105" y="1501"/>
                    <a:pt x="2242" y="1220"/>
                    <a:pt x="2091" y="1022"/>
                  </a:cubicBezTo>
                  <a:cubicBezTo>
                    <a:pt x="1699" y="496"/>
                    <a:pt x="1125" y="141"/>
                    <a:pt x="483" y="7"/>
                  </a:cubicBezTo>
                  <a:cubicBezTo>
                    <a:pt x="460" y="3"/>
                    <a:pt x="437"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6891823" y="2516720"/>
              <a:ext cx="47005" cy="38024"/>
            </a:xfrm>
            <a:custGeom>
              <a:avLst/>
              <a:gdLst/>
              <a:ahLst/>
              <a:cxnLst/>
              <a:rect l="l" t="t" r="r" b="b"/>
              <a:pathLst>
                <a:path w="1790" h="1448" extrusionOk="0">
                  <a:moveTo>
                    <a:pt x="425" y="1"/>
                  </a:moveTo>
                  <a:cubicBezTo>
                    <a:pt x="127" y="1"/>
                    <a:pt x="1" y="465"/>
                    <a:pt x="335" y="576"/>
                  </a:cubicBezTo>
                  <a:cubicBezTo>
                    <a:pt x="689" y="701"/>
                    <a:pt x="986" y="959"/>
                    <a:pt x="1158" y="1285"/>
                  </a:cubicBezTo>
                  <a:cubicBezTo>
                    <a:pt x="1206" y="1380"/>
                    <a:pt x="1311" y="1447"/>
                    <a:pt x="1417" y="1447"/>
                  </a:cubicBezTo>
                  <a:cubicBezTo>
                    <a:pt x="1646" y="1447"/>
                    <a:pt x="1790" y="1208"/>
                    <a:pt x="1685" y="1007"/>
                  </a:cubicBezTo>
                  <a:cubicBezTo>
                    <a:pt x="1436" y="548"/>
                    <a:pt x="1024" y="194"/>
                    <a:pt x="536" y="21"/>
                  </a:cubicBezTo>
                  <a:cubicBezTo>
                    <a:pt x="497" y="7"/>
                    <a:pt x="460"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p:nvPr/>
        </p:nvSpPr>
        <p:spPr>
          <a:xfrm>
            <a:off x="657700" y="547150"/>
            <a:ext cx="6024300" cy="5058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rot="-5400000" flipH="1">
            <a:off x="3714473" y="-10433"/>
            <a:ext cx="3815441" cy="5631027"/>
          </a:xfrm>
          <a:prstGeom prst="snip2SameRect">
            <a:avLst>
              <a:gd name="adj1" fmla="val 44398"/>
              <a:gd name="adj2" fmla="val 0"/>
            </a:avLst>
          </a:prstGeom>
          <a:solidFill>
            <a:schemeClr val="lt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 name="Google Shape;192;p24"/>
          <p:cNvPicPr preferRelativeResize="0"/>
          <p:nvPr/>
        </p:nvPicPr>
        <p:blipFill rotWithShape="1">
          <a:blip r:embed="rId3">
            <a:extLst>
              <a:ext uri="{28A0092B-C50C-407E-A947-70E740481C1C}">
                <a14:useLocalDpi xmlns:a14="http://schemas.microsoft.com/office/drawing/2010/main" val="0"/>
              </a:ext>
            </a:extLst>
          </a:blip>
          <a:srcRect t="3879" r="2530"/>
          <a:stretch/>
        </p:blipFill>
        <p:spPr>
          <a:xfrm>
            <a:off x="4559389" y="999109"/>
            <a:ext cx="3783724" cy="3630795"/>
          </a:xfrm>
          <a:prstGeom prst="rect">
            <a:avLst/>
          </a:prstGeom>
          <a:noFill/>
          <a:ln>
            <a:noFill/>
          </a:ln>
        </p:spPr>
      </p:pic>
      <p:sp>
        <p:nvSpPr>
          <p:cNvPr id="190" name="Google Shape;190;p24"/>
          <p:cNvSpPr/>
          <p:nvPr/>
        </p:nvSpPr>
        <p:spPr>
          <a:xfrm>
            <a:off x="760900" y="418650"/>
            <a:ext cx="35226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txBox="1">
            <a:spLocks noGrp="1"/>
          </p:cNvSpPr>
          <p:nvPr>
            <p:ph type="title"/>
          </p:nvPr>
        </p:nvSpPr>
        <p:spPr>
          <a:xfrm>
            <a:off x="570100" y="78450"/>
            <a:ext cx="55164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DIAGRAM</a:t>
            </a:r>
            <a:endParaRPr/>
          </a:p>
        </p:txBody>
      </p:sp>
      <p:sp>
        <p:nvSpPr>
          <p:cNvPr id="193" name="Google Shape;193;p24"/>
          <p:cNvSpPr/>
          <p:nvPr/>
        </p:nvSpPr>
        <p:spPr>
          <a:xfrm>
            <a:off x="760900" y="4764030"/>
            <a:ext cx="2848046" cy="251839"/>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4"/>
          <p:cNvGrpSpPr/>
          <p:nvPr/>
        </p:nvGrpSpPr>
        <p:grpSpPr>
          <a:xfrm flipH="1">
            <a:off x="1213319" y="1722018"/>
            <a:ext cx="1765361" cy="3265881"/>
            <a:chOff x="1643947" y="1685004"/>
            <a:chExt cx="1864555" cy="2793500"/>
          </a:xfrm>
        </p:grpSpPr>
        <p:sp>
          <p:nvSpPr>
            <p:cNvPr id="195" name="Google Shape;195;p24"/>
            <p:cNvSpPr/>
            <p:nvPr/>
          </p:nvSpPr>
          <p:spPr>
            <a:xfrm>
              <a:off x="1704374" y="2795230"/>
              <a:ext cx="651366" cy="350898"/>
            </a:xfrm>
            <a:custGeom>
              <a:avLst/>
              <a:gdLst/>
              <a:ahLst/>
              <a:cxnLst/>
              <a:rect l="l" t="t" r="r" b="b"/>
              <a:pathLst>
                <a:path w="7427" h="4001" extrusionOk="0">
                  <a:moveTo>
                    <a:pt x="6061" y="0"/>
                  </a:moveTo>
                  <a:cubicBezTo>
                    <a:pt x="6061" y="0"/>
                    <a:pt x="4388" y="2866"/>
                    <a:pt x="2865" y="2866"/>
                  </a:cubicBezTo>
                  <a:cubicBezTo>
                    <a:pt x="2820" y="2866"/>
                    <a:pt x="2775" y="2864"/>
                    <a:pt x="2731" y="2859"/>
                  </a:cubicBezTo>
                  <a:cubicBezTo>
                    <a:pt x="1506" y="2718"/>
                    <a:pt x="842" y="485"/>
                    <a:pt x="842" y="485"/>
                  </a:cubicBezTo>
                  <a:lnTo>
                    <a:pt x="0" y="523"/>
                  </a:lnTo>
                  <a:cubicBezTo>
                    <a:pt x="0" y="523"/>
                    <a:pt x="434" y="3433"/>
                    <a:pt x="2476" y="3931"/>
                  </a:cubicBezTo>
                  <a:cubicBezTo>
                    <a:pt x="2667" y="3978"/>
                    <a:pt x="2856" y="4001"/>
                    <a:pt x="3041" y="4001"/>
                  </a:cubicBezTo>
                  <a:cubicBezTo>
                    <a:pt x="5526" y="4001"/>
                    <a:pt x="7427" y="0"/>
                    <a:pt x="7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1665171" y="2664290"/>
              <a:ext cx="162337" cy="244076"/>
            </a:xfrm>
            <a:custGeom>
              <a:avLst/>
              <a:gdLst/>
              <a:ahLst/>
              <a:cxnLst/>
              <a:rect l="l" t="t" r="r" b="b"/>
              <a:pathLst>
                <a:path w="1851" h="2783" extrusionOk="0">
                  <a:moveTo>
                    <a:pt x="1659" y="0"/>
                  </a:moveTo>
                  <a:lnTo>
                    <a:pt x="256" y="358"/>
                  </a:lnTo>
                  <a:cubicBezTo>
                    <a:pt x="1" y="1493"/>
                    <a:pt x="626" y="2782"/>
                    <a:pt x="626" y="2782"/>
                  </a:cubicBezTo>
                  <a:lnTo>
                    <a:pt x="1417" y="2348"/>
                  </a:lnTo>
                  <a:lnTo>
                    <a:pt x="1417" y="2335"/>
                  </a:lnTo>
                  <a:cubicBezTo>
                    <a:pt x="1851" y="1008"/>
                    <a:pt x="1659" y="0"/>
                    <a:pt x="16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2196736" y="2845571"/>
              <a:ext cx="98578" cy="63847"/>
            </a:xfrm>
            <a:custGeom>
              <a:avLst/>
              <a:gdLst/>
              <a:ahLst/>
              <a:cxnLst/>
              <a:rect l="l" t="t" r="r" b="b"/>
              <a:pathLst>
                <a:path w="1124" h="728" extrusionOk="0">
                  <a:moveTo>
                    <a:pt x="77" y="0"/>
                  </a:moveTo>
                  <a:cubicBezTo>
                    <a:pt x="52" y="39"/>
                    <a:pt x="26" y="77"/>
                    <a:pt x="1" y="115"/>
                  </a:cubicBezTo>
                  <a:lnTo>
                    <a:pt x="1047" y="728"/>
                  </a:lnTo>
                  <a:cubicBezTo>
                    <a:pt x="1073" y="690"/>
                    <a:pt x="1098" y="651"/>
                    <a:pt x="1124" y="613"/>
                  </a:cubicBezTo>
                  <a:lnTo>
                    <a:pt x="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2149727" y="2907138"/>
              <a:ext cx="96385" cy="71653"/>
            </a:xfrm>
            <a:custGeom>
              <a:avLst/>
              <a:gdLst/>
              <a:ahLst/>
              <a:cxnLst/>
              <a:rect l="l" t="t" r="r" b="b"/>
              <a:pathLst>
                <a:path w="1099" h="817" extrusionOk="0">
                  <a:moveTo>
                    <a:pt x="90" y="0"/>
                  </a:moveTo>
                  <a:cubicBezTo>
                    <a:pt x="65" y="26"/>
                    <a:pt x="39" y="64"/>
                    <a:pt x="1" y="102"/>
                  </a:cubicBezTo>
                  <a:lnTo>
                    <a:pt x="1009" y="817"/>
                  </a:lnTo>
                  <a:cubicBezTo>
                    <a:pt x="1047" y="779"/>
                    <a:pt x="1073" y="740"/>
                    <a:pt x="1098" y="702"/>
                  </a:cubicBezTo>
                  <a:lnTo>
                    <a:pt x="9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2098246" y="2963092"/>
              <a:ext cx="89632" cy="80686"/>
            </a:xfrm>
            <a:custGeom>
              <a:avLst/>
              <a:gdLst/>
              <a:ahLst/>
              <a:cxnLst/>
              <a:rect l="l" t="t" r="r" b="b"/>
              <a:pathLst>
                <a:path w="1022" h="920" extrusionOk="0">
                  <a:moveTo>
                    <a:pt x="90" y="0"/>
                  </a:moveTo>
                  <a:cubicBezTo>
                    <a:pt x="65" y="39"/>
                    <a:pt x="26" y="64"/>
                    <a:pt x="1" y="102"/>
                  </a:cubicBezTo>
                  <a:lnTo>
                    <a:pt x="920" y="919"/>
                  </a:lnTo>
                  <a:cubicBezTo>
                    <a:pt x="958" y="894"/>
                    <a:pt x="983" y="855"/>
                    <a:pt x="1022" y="830"/>
                  </a:cubicBezTo>
                  <a:lnTo>
                    <a:pt x="9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2044572" y="3007821"/>
              <a:ext cx="75073" cy="92965"/>
            </a:xfrm>
            <a:custGeom>
              <a:avLst/>
              <a:gdLst/>
              <a:ahLst/>
              <a:cxnLst/>
              <a:rect l="l" t="t" r="r" b="b"/>
              <a:pathLst>
                <a:path w="856" h="1060" extrusionOk="0">
                  <a:moveTo>
                    <a:pt x="115" y="1"/>
                  </a:moveTo>
                  <a:cubicBezTo>
                    <a:pt x="77" y="26"/>
                    <a:pt x="39" y="52"/>
                    <a:pt x="0" y="77"/>
                  </a:cubicBezTo>
                  <a:lnTo>
                    <a:pt x="741" y="1060"/>
                  </a:lnTo>
                  <a:cubicBezTo>
                    <a:pt x="779" y="1034"/>
                    <a:pt x="817" y="1009"/>
                    <a:pt x="855" y="983"/>
                  </a:cubicBez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1998703" y="3034745"/>
              <a:ext cx="56042" cy="98490"/>
            </a:xfrm>
            <a:custGeom>
              <a:avLst/>
              <a:gdLst/>
              <a:ahLst/>
              <a:cxnLst/>
              <a:rect l="l" t="t" r="r" b="b"/>
              <a:pathLst>
                <a:path w="639" h="1123" extrusionOk="0">
                  <a:moveTo>
                    <a:pt x="115" y="0"/>
                  </a:moveTo>
                  <a:cubicBezTo>
                    <a:pt x="77" y="13"/>
                    <a:pt x="39" y="26"/>
                    <a:pt x="0" y="51"/>
                  </a:cubicBezTo>
                  <a:lnTo>
                    <a:pt x="511" y="1123"/>
                  </a:lnTo>
                  <a:cubicBezTo>
                    <a:pt x="562" y="1110"/>
                    <a:pt x="600" y="1097"/>
                    <a:pt x="638" y="1072"/>
                  </a:cubicBez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1948275" y="3045883"/>
              <a:ext cx="14646" cy="99718"/>
            </a:xfrm>
            <a:custGeom>
              <a:avLst/>
              <a:gdLst/>
              <a:ahLst/>
              <a:cxnLst/>
              <a:rect l="l" t="t" r="r" b="b"/>
              <a:pathLst>
                <a:path w="167" h="1137" extrusionOk="0">
                  <a:moveTo>
                    <a:pt x="1" y="1"/>
                  </a:moveTo>
                  <a:lnTo>
                    <a:pt x="39" y="1136"/>
                  </a:lnTo>
                  <a:lnTo>
                    <a:pt x="167" y="1136"/>
                  </a:lnTo>
                  <a:lnTo>
                    <a:pt x="129" y="13"/>
                  </a:lnTo>
                  <a:cubicBezTo>
                    <a:pt x="90" y="13"/>
                    <a:pt x="39" y="1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1857678" y="3023519"/>
              <a:ext cx="44816" cy="95245"/>
            </a:xfrm>
            <a:custGeom>
              <a:avLst/>
              <a:gdLst/>
              <a:ahLst/>
              <a:cxnLst/>
              <a:rect l="l" t="t" r="r" b="b"/>
              <a:pathLst>
                <a:path w="511" h="1086" extrusionOk="0">
                  <a:moveTo>
                    <a:pt x="383" y="0"/>
                  </a:moveTo>
                  <a:lnTo>
                    <a:pt x="0" y="1009"/>
                  </a:lnTo>
                  <a:cubicBezTo>
                    <a:pt x="39" y="1047"/>
                    <a:pt x="77" y="1060"/>
                    <a:pt x="115" y="1085"/>
                  </a:cubicBezTo>
                  <a:lnTo>
                    <a:pt x="511" y="90"/>
                  </a:lnTo>
                  <a:cubicBezTo>
                    <a:pt x="460" y="64"/>
                    <a:pt x="421" y="39"/>
                    <a:pt x="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1797251" y="2988789"/>
              <a:ext cx="66128" cy="78494"/>
            </a:xfrm>
            <a:custGeom>
              <a:avLst/>
              <a:gdLst/>
              <a:ahLst/>
              <a:cxnLst/>
              <a:rect l="l" t="t" r="r" b="b"/>
              <a:pathLst>
                <a:path w="754" h="895" extrusionOk="0">
                  <a:moveTo>
                    <a:pt x="664" y="1"/>
                  </a:moveTo>
                  <a:lnTo>
                    <a:pt x="0" y="792"/>
                  </a:lnTo>
                  <a:cubicBezTo>
                    <a:pt x="26" y="830"/>
                    <a:pt x="64" y="856"/>
                    <a:pt x="90" y="894"/>
                  </a:cubicBezTo>
                  <a:lnTo>
                    <a:pt x="753" y="116"/>
                  </a:lnTo>
                  <a:cubicBezTo>
                    <a:pt x="728" y="77"/>
                    <a:pt x="702" y="39"/>
                    <a:pt x="6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1753575" y="2936255"/>
              <a:ext cx="72881" cy="63847"/>
            </a:xfrm>
            <a:custGeom>
              <a:avLst/>
              <a:gdLst/>
              <a:ahLst/>
              <a:cxnLst/>
              <a:rect l="l" t="t" r="r" b="b"/>
              <a:pathLst>
                <a:path w="831" h="728" extrusionOk="0">
                  <a:moveTo>
                    <a:pt x="766" y="0"/>
                  </a:moveTo>
                  <a:lnTo>
                    <a:pt x="1" y="600"/>
                  </a:lnTo>
                  <a:cubicBezTo>
                    <a:pt x="13" y="651"/>
                    <a:pt x="39" y="689"/>
                    <a:pt x="64" y="727"/>
                  </a:cubicBezTo>
                  <a:lnTo>
                    <a:pt x="830" y="115"/>
                  </a:lnTo>
                  <a:cubicBezTo>
                    <a:pt x="805" y="77"/>
                    <a:pt x="779" y="38"/>
                    <a:pt x="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1726738" y="2362067"/>
              <a:ext cx="291085" cy="443336"/>
            </a:xfrm>
            <a:custGeom>
              <a:avLst/>
              <a:gdLst/>
              <a:ahLst/>
              <a:cxnLst/>
              <a:rect l="l" t="t" r="r" b="b"/>
              <a:pathLst>
                <a:path w="3319" h="5055" extrusionOk="0">
                  <a:moveTo>
                    <a:pt x="217" y="1"/>
                  </a:moveTo>
                  <a:cubicBezTo>
                    <a:pt x="90" y="1"/>
                    <a:pt x="0" y="141"/>
                    <a:pt x="13" y="269"/>
                  </a:cubicBezTo>
                  <a:lnTo>
                    <a:pt x="524" y="4824"/>
                  </a:lnTo>
                  <a:cubicBezTo>
                    <a:pt x="536" y="4952"/>
                    <a:pt x="664" y="5054"/>
                    <a:pt x="792" y="5054"/>
                  </a:cubicBezTo>
                  <a:lnTo>
                    <a:pt x="3101" y="5054"/>
                  </a:lnTo>
                  <a:cubicBezTo>
                    <a:pt x="3229" y="5054"/>
                    <a:pt x="3318" y="4939"/>
                    <a:pt x="3305" y="4824"/>
                  </a:cubicBezTo>
                  <a:lnTo>
                    <a:pt x="2795" y="269"/>
                  </a:lnTo>
                  <a:cubicBezTo>
                    <a:pt x="2769" y="141"/>
                    <a:pt x="2655" y="1"/>
                    <a:pt x="2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1725598" y="2362067"/>
              <a:ext cx="269773" cy="443336"/>
            </a:xfrm>
            <a:custGeom>
              <a:avLst/>
              <a:gdLst/>
              <a:ahLst/>
              <a:cxnLst/>
              <a:rect l="l" t="t" r="r" b="b"/>
              <a:pathLst>
                <a:path w="3076" h="5055" extrusionOk="0">
                  <a:moveTo>
                    <a:pt x="358" y="1"/>
                  </a:moveTo>
                  <a:cubicBezTo>
                    <a:pt x="230" y="1"/>
                    <a:pt x="1" y="103"/>
                    <a:pt x="26" y="231"/>
                  </a:cubicBezTo>
                  <a:lnTo>
                    <a:pt x="537" y="4850"/>
                  </a:lnTo>
                  <a:cubicBezTo>
                    <a:pt x="562" y="4978"/>
                    <a:pt x="792" y="5054"/>
                    <a:pt x="932" y="5054"/>
                  </a:cubicBezTo>
                  <a:lnTo>
                    <a:pt x="2885" y="5054"/>
                  </a:lnTo>
                  <a:cubicBezTo>
                    <a:pt x="3012" y="5054"/>
                    <a:pt x="3076" y="4965"/>
                    <a:pt x="3063" y="4837"/>
                  </a:cubicBezTo>
                  <a:lnTo>
                    <a:pt x="2540" y="231"/>
                  </a:lnTo>
                  <a:lnTo>
                    <a:pt x="2553" y="231"/>
                  </a:lnTo>
                  <a:cubicBezTo>
                    <a:pt x="2527" y="103"/>
                    <a:pt x="2451" y="1"/>
                    <a:pt x="2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1643947" y="3630070"/>
              <a:ext cx="661452" cy="848434"/>
            </a:xfrm>
            <a:custGeom>
              <a:avLst/>
              <a:gdLst/>
              <a:ahLst/>
              <a:cxnLst/>
              <a:rect l="l" t="t" r="r" b="b"/>
              <a:pathLst>
                <a:path w="7542" h="9674" extrusionOk="0">
                  <a:moveTo>
                    <a:pt x="3777" y="1"/>
                  </a:moveTo>
                  <a:cubicBezTo>
                    <a:pt x="1684" y="1"/>
                    <a:pt x="0" y="2170"/>
                    <a:pt x="0" y="4837"/>
                  </a:cubicBezTo>
                  <a:cubicBezTo>
                    <a:pt x="0" y="7504"/>
                    <a:pt x="1684" y="9673"/>
                    <a:pt x="3777" y="9673"/>
                  </a:cubicBezTo>
                  <a:cubicBezTo>
                    <a:pt x="5857" y="9673"/>
                    <a:pt x="7542" y="7504"/>
                    <a:pt x="7542" y="4837"/>
                  </a:cubicBezTo>
                  <a:cubicBezTo>
                    <a:pt x="7542" y="2170"/>
                    <a:pt x="5857"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1820755" y="3756537"/>
              <a:ext cx="465613" cy="596640"/>
            </a:xfrm>
            <a:custGeom>
              <a:avLst/>
              <a:gdLst/>
              <a:ahLst/>
              <a:cxnLst/>
              <a:rect l="l" t="t" r="r" b="b"/>
              <a:pathLst>
                <a:path w="5309" h="6803" extrusionOk="0">
                  <a:moveTo>
                    <a:pt x="2654" y="1"/>
                  </a:moveTo>
                  <a:cubicBezTo>
                    <a:pt x="1187" y="1"/>
                    <a:pt x="0" y="1519"/>
                    <a:pt x="0" y="3395"/>
                  </a:cubicBezTo>
                  <a:cubicBezTo>
                    <a:pt x="0" y="5271"/>
                    <a:pt x="1187" y="6802"/>
                    <a:pt x="2654" y="6802"/>
                  </a:cubicBezTo>
                  <a:cubicBezTo>
                    <a:pt x="4122" y="6802"/>
                    <a:pt x="5309" y="5271"/>
                    <a:pt x="5309" y="3395"/>
                  </a:cubicBezTo>
                  <a:cubicBezTo>
                    <a:pt x="5309" y="1519"/>
                    <a:pt x="4122" y="1"/>
                    <a:pt x="2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1962833" y="3574116"/>
              <a:ext cx="1271511" cy="532793"/>
            </a:xfrm>
            <a:custGeom>
              <a:avLst/>
              <a:gdLst/>
              <a:ahLst/>
              <a:cxnLst/>
              <a:rect l="l" t="t" r="r" b="b"/>
              <a:pathLst>
                <a:path w="14498" h="6075" extrusionOk="0">
                  <a:moveTo>
                    <a:pt x="1762" y="1"/>
                  </a:moveTo>
                  <a:cubicBezTo>
                    <a:pt x="1570" y="1"/>
                    <a:pt x="1392" y="116"/>
                    <a:pt x="1315" y="294"/>
                  </a:cubicBezTo>
                  <a:lnTo>
                    <a:pt x="1" y="3318"/>
                  </a:lnTo>
                  <a:lnTo>
                    <a:pt x="2132" y="5641"/>
                  </a:lnTo>
                  <a:lnTo>
                    <a:pt x="11549" y="6075"/>
                  </a:lnTo>
                  <a:lnTo>
                    <a:pt x="14497" y="2987"/>
                  </a:lnTo>
                  <a:lnTo>
                    <a:pt x="13234" y="281"/>
                  </a:lnTo>
                  <a:cubicBezTo>
                    <a:pt x="13157" y="103"/>
                    <a:pt x="12978" y="1"/>
                    <a:pt x="12800" y="1"/>
                  </a:cubicBezTo>
                  <a:lnTo>
                    <a:pt x="9546" y="1"/>
                  </a:lnTo>
                  <a:cubicBezTo>
                    <a:pt x="9457" y="1"/>
                    <a:pt x="9367" y="26"/>
                    <a:pt x="9291" y="77"/>
                  </a:cubicBezTo>
                  <a:lnTo>
                    <a:pt x="7708" y="1085"/>
                  </a:lnTo>
                  <a:cubicBezTo>
                    <a:pt x="7632" y="1136"/>
                    <a:pt x="7542" y="1162"/>
                    <a:pt x="7453" y="1162"/>
                  </a:cubicBezTo>
                  <a:lnTo>
                    <a:pt x="5628" y="1162"/>
                  </a:lnTo>
                  <a:cubicBezTo>
                    <a:pt x="5501" y="1162"/>
                    <a:pt x="5373" y="1111"/>
                    <a:pt x="5271" y="1009"/>
                  </a:cubicBezTo>
                  <a:lnTo>
                    <a:pt x="4620" y="307"/>
                  </a:lnTo>
                  <a:lnTo>
                    <a:pt x="4480" y="154"/>
                  </a:lnTo>
                  <a:cubicBezTo>
                    <a:pt x="4391" y="52"/>
                    <a:pt x="4263" y="1"/>
                    <a:pt x="4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2695938" y="3612179"/>
              <a:ext cx="500343" cy="427637"/>
            </a:xfrm>
            <a:custGeom>
              <a:avLst/>
              <a:gdLst/>
              <a:ahLst/>
              <a:cxnLst/>
              <a:rect l="l" t="t" r="r" b="b"/>
              <a:pathLst>
                <a:path w="5705" h="4876" extrusionOk="0">
                  <a:moveTo>
                    <a:pt x="0" y="2770"/>
                  </a:moveTo>
                  <a:lnTo>
                    <a:pt x="0" y="2897"/>
                  </a:lnTo>
                  <a:lnTo>
                    <a:pt x="35" y="2838"/>
                  </a:lnTo>
                  <a:lnTo>
                    <a:pt x="35" y="2838"/>
                  </a:lnTo>
                  <a:lnTo>
                    <a:pt x="0" y="2770"/>
                  </a:lnTo>
                  <a:close/>
                  <a:moveTo>
                    <a:pt x="2004" y="1"/>
                  </a:moveTo>
                  <a:cubicBezTo>
                    <a:pt x="1825" y="1"/>
                    <a:pt x="1672" y="90"/>
                    <a:pt x="1582" y="230"/>
                  </a:cubicBezTo>
                  <a:lnTo>
                    <a:pt x="35" y="2838"/>
                  </a:lnTo>
                  <a:lnTo>
                    <a:pt x="35" y="2838"/>
                  </a:lnTo>
                  <a:lnTo>
                    <a:pt x="1008" y="4747"/>
                  </a:lnTo>
                  <a:lnTo>
                    <a:pt x="4403" y="4875"/>
                  </a:lnTo>
                  <a:lnTo>
                    <a:pt x="5704" y="2604"/>
                  </a:lnTo>
                  <a:lnTo>
                    <a:pt x="4734" y="294"/>
                  </a:lnTo>
                  <a:cubicBezTo>
                    <a:pt x="4658" y="115"/>
                    <a:pt x="4479" y="1"/>
                    <a:pt x="4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2062463" y="3580869"/>
              <a:ext cx="715214" cy="223904"/>
            </a:xfrm>
            <a:custGeom>
              <a:avLst/>
              <a:gdLst/>
              <a:ahLst/>
              <a:cxnLst/>
              <a:rect l="l" t="t" r="r" b="b"/>
              <a:pathLst>
                <a:path w="8155" h="2553" extrusionOk="0">
                  <a:moveTo>
                    <a:pt x="8155" y="0"/>
                  </a:moveTo>
                  <a:lnTo>
                    <a:pt x="6572" y="1008"/>
                  </a:lnTo>
                  <a:cubicBezTo>
                    <a:pt x="6496" y="1059"/>
                    <a:pt x="6406" y="1085"/>
                    <a:pt x="6317" y="1085"/>
                  </a:cubicBezTo>
                  <a:lnTo>
                    <a:pt x="4492" y="1085"/>
                  </a:lnTo>
                  <a:cubicBezTo>
                    <a:pt x="4365" y="1085"/>
                    <a:pt x="4237" y="1034"/>
                    <a:pt x="4135" y="932"/>
                  </a:cubicBezTo>
                  <a:lnTo>
                    <a:pt x="3484" y="230"/>
                  </a:lnTo>
                  <a:lnTo>
                    <a:pt x="1149" y="230"/>
                  </a:lnTo>
                  <a:cubicBezTo>
                    <a:pt x="983" y="230"/>
                    <a:pt x="830" y="332"/>
                    <a:pt x="766" y="485"/>
                  </a:cubicBezTo>
                  <a:lnTo>
                    <a:pt x="90" y="2093"/>
                  </a:lnTo>
                  <a:cubicBezTo>
                    <a:pt x="1" y="2310"/>
                    <a:pt x="166" y="2552"/>
                    <a:pt x="396" y="2552"/>
                  </a:cubicBezTo>
                  <a:lnTo>
                    <a:pt x="6330" y="2552"/>
                  </a:lnTo>
                  <a:cubicBezTo>
                    <a:pt x="6521" y="2552"/>
                    <a:pt x="6687" y="2450"/>
                    <a:pt x="6789" y="2284"/>
                  </a:cubicBezTo>
                  <a:lnTo>
                    <a:pt x="8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1872236" y="3835995"/>
              <a:ext cx="1186352" cy="466753"/>
            </a:xfrm>
            <a:custGeom>
              <a:avLst/>
              <a:gdLst/>
              <a:ahLst/>
              <a:cxnLst/>
              <a:rect l="l" t="t" r="r" b="b"/>
              <a:pathLst>
                <a:path w="13527" h="5322" extrusionOk="0">
                  <a:moveTo>
                    <a:pt x="574" y="1"/>
                  </a:moveTo>
                  <a:cubicBezTo>
                    <a:pt x="255" y="1"/>
                    <a:pt x="0" y="256"/>
                    <a:pt x="0" y="575"/>
                  </a:cubicBezTo>
                  <a:lnTo>
                    <a:pt x="0" y="1915"/>
                  </a:lnTo>
                  <a:cubicBezTo>
                    <a:pt x="0" y="2259"/>
                    <a:pt x="115" y="2591"/>
                    <a:pt x="332" y="2859"/>
                  </a:cubicBezTo>
                  <a:lnTo>
                    <a:pt x="1978" y="4811"/>
                  </a:lnTo>
                  <a:cubicBezTo>
                    <a:pt x="2259" y="5130"/>
                    <a:pt x="2667" y="5322"/>
                    <a:pt x="3088" y="5322"/>
                  </a:cubicBezTo>
                  <a:lnTo>
                    <a:pt x="12940" y="5322"/>
                  </a:lnTo>
                  <a:cubicBezTo>
                    <a:pt x="13259" y="5322"/>
                    <a:pt x="13527" y="5054"/>
                    <a:pt x="13527" y="4735"/>
                  </a:cubicBezTo>
                  <a:lnTo>
                    <a:pt x="13527" y="575"/>
                  </a:lnTo>
                  <a:cubicBezTo>
                    <a:pt x="13527" y="256"/>
                    <a:pt x="13259" y="1"/>
                    <a:pt x="12940" y="1"/>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1872236" y="3835995"/>
              <a:ext cx="1186352" cy="466753"/>
            </a:xfrm>
            <a:custGeom>
              <a:avLst/>
              <a:gdLst/>
              <a:ahLst/>
              <a:cxnLst/>
              <a:rect l="l" t="t" r="r" b="b"/>
              <a:pathLst>
                <a:path w="13527" h="5322" extrusionOk="0">
                  <a:moveTo>
                    <a:pt x="574" y="1"/>
                  </a:moveTo>
                  <a:cubicBezTo>
                    <a:pt x="255" y="1"/>
                    <a:pt x="0" y="256"/>
                    <a:pt x="0" y="575"/>
                  </a:cubicBezTo>
                  <a:lnTo>
                    <a:pt x="0" y="1915"/>
                  </a:lnTo>
                  <a:cubicBezTo>
                    <a:pt x="0" y="2259"/>
                    <a:pt x="115" y="2591"/>
                    <a:pt x="332" y="2859"/>
                  </a:cubicBezTo>
                  <a:lnTo>
                    <a:pt x="1978" y="4811"/>
                  </a:lnTo>
                  <a:cubicBezTo>
                    <a:pt x="2259" y="5130"/>
                    <a:pt x="2667" y="5322"/>
                    <a:pt x="3088" y="5322"/>
                  </a:cubicBezTo>
                  <a:lnTo>
                    <a:pt x="12940" y="5322"/>
                  </a:lnTo>
                  <a:cubicBezTo>
                    <a:pt x="13259" y="5322"/>
                    <a:pt x="13527" y="5054"/>
                    <a:pt x="13527" y="4735"/>
                  </a:cubicBezTo>
                  <a:lnTo>
                    <a:pt x="13527" y="575"/>
                  </a:lnTo>
                  <a:cubicBezTo>
                    <a:pt x="13527" y="256"/>
                    <a:pt x="13259" y="1"/>
                    <a:pt x="12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2613060" y="3835995"/>
              <a:ext cx="445529" cy="466753"/>
            </a:xfrm>
            <a:custGeom>
              <a:avLst/>
              <a:gdLst/>
              <a:ahLst/>
              <a:cxnLst/>
              <a:rect l="l" t="t" r="r" b="b"/>
              <a:pathLst>
                <a:path w="5080" h="5322" extrusionOk="0">
                  <a:moveTo>
                    <a:pt x="588" y="1"/>
                  </a:moveTo>
                  <a:cubicBezTo>
                    <a:pt x="269" y="1"/>
                    <a:pt x="1" y="256"/>
                    <a:pt x="1" y="575"/>
                  </a:cubicBezTo>
                  <a:lnTo>
                    <a:pt x="1" y="1915"/>
                  </a:lnTo>
                  <a:cubicBezTo>
                    <a:pt x="1" y="2259"/>
                    <a:pt x="128" y="2591"/>
                    <a:pt x="345" y="2859"/>
                  </a:cubicBezTo>
                  <a:lnTo>
                    <a:pt x="1992" y="4811"/>
                  </a:lnTo>
                  <a:cubicBezTo>
                    <a:pt x="2259" y="5130"/>
                    <a:pt x="2668" y="5322"/>
                    <a:pt x="3102" y="5322"/>
                  </a:cubicBezTo>
                  <a:lnTo>
                    <a:pt x="4493" y="5322"/>
                  </a:lnTo>
                  <a:cubicBezTo>
                    <a:pt x="4812" y="5322"/>
                    <a:pt x="5080" y="5054"/>
                    <a:pt x="5080" y="4735"/>
                  </a:cubicBezTo>
                  <a:lnTo>
                    <a:pt x="5080" y="575"/>
                  </a:lnTo>
                  <a:cubicBezTo>
                    <a:pt x="5080" y="256"/>
                    <a:pt x="4812" y="1"/>
                    <a:pt x="4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2009842" y="4076651"/>
              <a:ext cx="320202" cy="244076"/>
            </a:xfrm>
            <a:custGeom>
              <a:avLst/>
              <a:gdLst/>
              <a:ahLst/>
              <a:cxnLst/>
              <a:rect l="l" t="t" r="r" b="b"/>
              <a:pathLst>
                <a:path w="3651" h="2783" extrusionOk="0">
                  <a:moveTo>
                    <a:pt x="550" y="0"/>
                  </a:moveTo>
                  <a:cubicBezTo>
                    <a:pt x="422" y="0"/>
                    <a:pt x="345" y="26"/>
                    <a:pt x="282" y="64"/>
                  </a:cubicBezTo>
                  <a:lnTo>
                    <a:pt x="128" y="179"/>
                  </a:lnTo>
                  <a:cubicBezTo>
                    <a:pt x="1" y="281"/>
                    <a:pt x="1" y="472"/>
                    <a:pt x="179" y="702"/>
                  </a:cubicBezTo>
                  <a:lnTo>
                    <a:pt x="1660" y="2642"/>
                  </a:lnTo>
                  <a:cubicBezTo>
                    <a:pt x="1724" y="2731"/>
                    <a:pt x="1826" y="2782"/>
                    <a:pt x="1928" y="2782"/>
                  </a:cubicBezTo>
                  <a:lnTo>
                    <a:pt x="3446" y="2782"/>
                  </a:lnTo>
                  <a:cubicBezTo>
                    <a:pt x="3561" y="2782"/>
                    <a:pt x="3650" y="2693"/>
                    <a:pt x="3650" y="2578"/>
                  </a:cubicBezTo>
                  <a:lnTo>
                    <a:pt x="3204" y="2578"/>
                  </a:lnTo>
                  <a:lnTo>
                    <a:pt x="1698" y="613"/>
                  </a:lnTo>
                  <a:cubicBezTo>
                    <a:pt x="1443" y="268"/>
                    <a:pt x="920"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2003176" y="4085597"/>
              <a:ext cx="289944" cy="235130"/>
            </a:xfrm>
            <a:custGeom>
              <a:avLst/>
              <a:gdLst/>
              <a:ahLst/>
              <a:cxnLst/>
              <a:rect l="l" t="t" r="r" b="b"/>
              <a:pathLst>
                <a:path w="3306" h="2681" extrusionOk="0">
                  <a:moveTo>
                    <a:pt x="460" y="0"/>
                  </a:moveTo>
                  <a:cubicBezTo>
                    <a:pt x="90" y="0"/>
                    <a:pt x="0" y="268"/>
                    <a:pt x="243" y="600"/>
                  </a:cubicBezTo>
                  <a:lnTo>
                    <a:pt x="1736" y="2540"/>
                  </a:lnTo>
                  <a:cubicBezTo>
                    <a:pt x="1800" y="2629"/>
                    <a:pt x="1902" y="2680"/>
                    <a:pt x="2004" y="2680"/>
                  </a:cubicBezTo>
                  <a:lnTo>
                    <a:pt x="3305" y="2680"/>
                  </a:lnTo>
                  <a:cubicBezTo>
                    <a:pt x="3216" y="2680"/>
                    <a:pt x="3139" y="2642"/>
                    <a:pt x="3088" y="2565"/>
                  </a:cubicBezTo>
                  <a:lnTo>
                    <a:pt x="1570" y="587"/>
                  </a:lnTo>
                  <a:cubicBezTo>
                    <a:pt x="1327" y="268"/>
                    <a:pt x="830" y="0"/>
                    <a:pt x="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07962" y="4076651"/>
              <a:ext cx="320202" cy="244076"/>
            </a:xfrm>
            <a:custGeom>
              <a:avLst/>
              <a:gdLst/>
              <a:ahLst/>
              <a:cxnLst/>
              <a:rect l="l" t="t" r="r" b="b"/>
              <a:pathLst>
                <a:path w="3651" h="2783" extrusionOk="0">
                  <a:moveTo>
                    <a:pt x="549" y="0"/>
                  </a:moveTo>
                  <a:cubicBezTo>
                    <a:pt x="434" y="0"/>
                    <a:pt x="345" y="26"/>
                    <a:pt x="281" y="64"/>
                  </a:cubicBezTo>
                  <a:lnTo>
                    <a:pt x="141" y="179"/>
                  </a:lnTo>
                  <a:cubicBezTo>
                    <a:pt x="0" y="281"/>
                    <a:pt x="13" y="472"/>
                    <a:pt x="179" y="702"/>
                  </a:cubicBezTo>
                  <a:lnTo>
                    <a:pt x="1672" y="2642"/>
                  </a:lnTo>
                  <a:cubicBezTo>
                    <a:pt x="1736" y="2731"/>
                    <a:pt x="1838" y="2782"/>
                    <a:pt x="1940" y="2782"/>
                  </a:cubicBezTo>
                  <a:lnTo>
                    <a:pt x="3446" y="2782"/>
                  </a:lnTo>
                  <a:cubicBezTo>
                    <a:pt x="3561" y="2782"/>
                    <a:pt x="3650" y="2693"/>
                    <a:pt x="3650" y="2578"/>
                  </a:cubicBezTo>
                  <a:lnTo>
                    <a:pt x="3216" y="2578"/>
                  </a:lnTo>
                  <a:lnTo>
                    <a:pt x="1710" y="613"/>
                  </a:lnTo>
                  <a:cubicBezTo>
                    <a:pt x="1455" y="268"/>
                    <a:pt x="932"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2201384" y="4085597"/>
              <a:ext cx="290909" cy="235130"/>
            </a:xfrm>
            <a:custGeom>
              <a:avLst/>
              <a:gdLst/>
              <a:ahLst/>
              <a:cxnLst/>
              <a:rect l="l" t="t" r="r" b="b"/>
              <a:pathLst>
                <a:path w="3317" h="2681" extrusionOk="0">
                  <a:moveTo>
                    <a:pt x="458" y="0"/>
                  </a:moveTo>
                  <a:cubicBezTo>
                    <a:pt x="460" y="0"/>
                    <a:pt x="463" y="0"/>
                    <a:pt x="465" y="0"/>
                  </a:cubicBezTo>
                  <a:lnTo>
                    <a:pt x="465" y="0"/>
                  </a:lnTo>
                  <a:cubicBezTo>
                    <a:pt x="467" y="0"/>
                    <a:pt x="469" y="0"/>
                    <a:pt x="471" y="0"/>
                  </a:cubicBezTo>
                  <a:close/>
                  <a:moveTo>
                    <a:pt x="465" y="0"/>
                  </a:moveTo>
                  <a:cubicBezTo>
                    <a:pt x="100" y="3"/>
                    <a:pt x="0" y="270"/>
                    <a:pt x="254" y="600"/>
                  </a:cubicBezTo>
                  <a:lnTo>
                    <a:pt x="1747" y="2540"/>
                  </a:lnTo>
                  <a:cubicBezTo>
                    <a:pt x="1811" y="2629"/>
                    <a:pt x="1900" y="2680"/>
                    <a:pt x="2015" y="2680"/>
                  </a:cubicBezTo>
                  <a:lnTo>
                    <a:pt x="3317" y="2680"/>
                  </a:lnTo>
                  <a:cubicBezTo>
                    <a:pt x="3227" y="2680"/>
                    <a:pt x="3138" y="2642"/>
                    <a:pt x="3087" y="2565"/>
                  </a:cubicBezTo>
                  <a:lnTo>
                    <a:pt x="1581" y="587"/>
                  </a:lnTo>
                  <a:cubicBezTo>
                    <a:pt x="1327" y="270"/>
                    <a:pt x="834" y="3"/>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2407134" y="4076651"/>
              <a:ext cx="320202" cy="244076"/>
            </a:xfrm>
            <a:custGeom>
              <a:avLst/>
              <a:gdLst/>
              <a:ahLst/>
              <a:cxnLst/>
              <a:rect l="l" t="t" r="r" b="b"/>
              <a:pathLst>
                <a:path w="3651" h="2783" extrusionOk="0">
                  <a:moveTo>
                    <a:pt x="550" y="0"/>
                  </a:moveTo>
                  <a:cubicBezTo>
                    <a:pt x="422" y="0"/>
                    <a:pt x="345" y="26"/>
                    <a:pt x="282" y="64"/>
                  </a:cubicBezTo>
                  <a:lnTo>
                    <a:pt x="128" y="179"/>
                  </a:lnTo>
                  <a:cubicBezTo>
                    <a:pt x="1" y="281"/>
                    <a:pt x="1" y="472"/>
                    <a:pt x="180" y="702"/>
                  </a:cubicBezTo>
                  <a:lnTo>
                    <a:pt x="1660" y="2642"/>
                  </a:lnTo>
                  <a:cubicBezTo>
                    <a:pt x="1724" y="2731"/>
                    <a:pt x="1826" y="2782"/>
                    <a:pt x="1928" y="2782"/>
                  </a:cubicBezTo>
                  <a:lnTo>
                    <a:pt x="3446" y="2782"/>
                  </a:lnTo>
                  <a:cubicBezTo>
                    <a:pt x="3561" y="2782"/>
                    <a:pt x="3650" y="2693"/>
                    <a:pt x="3650" y="2578"/>
                  </a:cubicBezTo>
                  <a:lnTo>
                    <a:pt x="3204" y="2578"/>
                  </a:lnTo>
                  <a:lnTo>
                    <a:pt x="1698" y="613"/>
                  </a:lnTo>
                  <a:cubicBezTo>
                    <a:pt x="1443" y="268"/>
                    <a:pt x="920"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2400469" y="4085597"/>
              <a:ext cx="289944" cy="235130"/>
            </a:xfrm>
            <a:custGeom>
              <a:avLst/>
              <a:gdLst/>
              <a:ahLst/>
              <a:cxnLst/>
              <a:rect l="l" t="t" r="r" b="b"/>
              <a:pathLst>
                <a:path w="3306" h="2681" extrusionOk="0">
                  <a:moveTo>
                    <a:pt x="460" y="0"/>
                  </a:moveTo>
                  <a:cubicBezTo>
                    <a:pt x="90" y="0"/>
                    <a:pt x="0" y="268"/>
                    <a:pt x="243" y="600"/>
                  </a:cubicBezTo>
                  <a:lnTo>
                    <a:pt x="1736" y="2540"/>
                  </a:lnTo>
                  <a:cubicBezTo>
                    <a:pt x="1800" y="2629"/>
                    <a:pt x="1902" y="2680"/>
                    <a:pt x="2004" y="2680"/>
                  </a:cubicBezTo>
                  <a:lnTo>
                    <a:pt x="3305" y="2680"/>
                  </a:lnTo>
                  <a:cubicBezTo>
                    <a:pt x="3216" y="2680"/>
                    <a:pt x="3139" y="2642"/>
                    <a:pt x="3088" y="2565"/>
                  </a:cubicBezTo>
                  <a:lnTo>
                    <a:pt x="1570" y="587"/>
                  </a:lnTo>
                  <a:cubicBezTo>
                    <a:pt x="1327" y="268"/>
                    <a:pt x="830" y="0"/>
                    <a:pt x="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2846962" y="3630070"/>
              <a:ext cx="661540" cy="848434"/>
            </a:xfrm>
            <a:custGeom>
              <a:avLst/>
              <a:gdLst/>
              <a:ahLst/>
              <a:cxnLst/>
              <a:rect l="l" t="t" r="r" b="b"/>
              <a:pathLst>
                <a:path w="7543" h="9674" extrusionOk="0">
                  <a:moveTo>
                    <a:pt x="3778" y="1"/>
                  </a:moveTo>
                  <a:cubicBezTo>
                    <a:pt x="1685" y="1"/>
                    <a:pt x="1" y="2170"/>
                    <a:pt x="1" y="4837"/>
                  </a:cubicBezTo>
                  <a:cubicBezTo>
                    <a:pt x="1" y="7504"/>
                    <a:pt x="1685" y="9673"/>
                    <a:pt x="3778" y="9673"/>
                  </a:cubicBezTo>
                  <a:cubicBezTo>
                    <a:pt x="5858" y="9673"/>
                    <a:pt x="7542" y="7504"/>
                    <a:pt x="7542" y="4837"/>
                  </a:cubicBezTo>
                  <a:cubicBezTo>
                    <a:pt x="7542" y="2170"/>
                    <a:pt x="5858" y="1"/>
                    <a:pt x="3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3023858" y="3756537"/>
              <a:ext cx="465613" cy="596640"/>
            </a:xfrm>
            <a:custGeom>
              <a:avLst/>
              <a:gdLst/>
              <a:ahLst/>
              <a:cxnLst/>
              <a:rect l="l" t="t" r="r" b="b"/>
              <a:pathLst>
                <a:path w="5309" h="6803" extrusionOk="0">
                  <a:moveTo>
                    <a:pt x="2654" y="1"/>
                  </a:moveTo>
                  <a:cubicBezTo>
                    <a:pt x="1187" y="1"/>
                    <a:pt x="0" y="1519"/>
                    <a:pt x="0" y="3395"/>
                  </a:cubicBezTo>
                  <a:cubicBezTo>
                    <a:pt x="0" y="5271"/>
                    <a:pt x="1187" y="6802"/>
                    <a:pt x="2654" y="6802"/>
                  </a:cubicBezTo>
                  <a:cubicBezTo>
                    <a:pt x="4122" y="6802"/>
                    <a:pt x="5308" y="5271"/>
                    <a:pt x="5308" y="3395"/>
                  </a:cubicBezTo>
                  <a:cubicBezTo>
                    <a:pt x="5308" y="1519"/>
                    <a:pt x="4122" y="1"/>
                    <a:pt x="2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3024910" y="3788987"/>
              <a:ext cx="444389" cy="564190"/>
            </a:xfrm>
            <a:custGeom>
              <a:avLst/>
              <a:gdLst/>
              <a:ahLst/>
              <a:cxnLst/>
              <a:rect l="l" t="t" r="r" b="b"/>
              <a:pathLst>
                <a:path w="5067" h="6433" extrusionOk="0">
                  <a:moveTo>
                    <a:pt x="1443" y="1"/>
                  </a:moveTo>
                  <a:lnTo>
                    <a:pt x="1443" y="1"/>
                  </a:lnTo>
                  <a:cubicBezTo>
                    <a:pt x="588" y="562"/>
                    <a:pt x="1" y="1711"/>
                    <a:pt x="1" y="3025"/>
                  </a:cubicBezTo>
                  <a:cubicBezTo>
                    <a:pt x="1" y="4901"/>
                    <a:pt x="1188" y="6432"/>
                    <a:pt x="2642" y="6432"/>
                  </a:cubicBezTo>
                  <a:cubicBezTo>
                    <a:pt x="3727" y="6432"/>
                    <a:pt x="4646" y="5603"/>
                    <a:pt x="5067" y="4416"/>
                  </a:cubicBezTo>
                  <a:lnTo>
                    <a:pt x="5067" y="4416"/>
                  </a:lnTo>
                  <a:cubicBezTo>
                    <a:pt x="4709" y="4658"/>
                    <a:pt x="4301" y="4786"/>
                    <a:pt x="3867" y="4786"/>
                  </a:cubicBezTo>
                  <a:cubicBezTo>
                    <a:pt x="2400" y="4786"/>
                    <a:pt x="1213" y="3267"/>
                    <a:pt x="1213" y="1392"/>
                  </a:cubicBezTo>
                  <a:cubicBezTo>
                    <a:pt x="1213" y="894"/>
                    <a:pt x="1290" y="422"/>
                    <a:pt x="1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319870" y="3401780"/>
              <a:ext cx="531653" cy="315729"/>
            </a:xfrm>
            <a:custGeom>
              <a:avLst/>
              <a:gdLst/>
              <a:ahLst/>
              <a:cxnLst/>
              <a:rect l="l" t="t" r="r" b="b"/>
              <a:pathLst>
                <a:path w="6062" h="3600" extrusionOk="0">
                  <a:moveTo>
                    <a:pt x="1" y="1"/>
                  </a:moveTo>
                  <a:lnTo>
                    <a:pt x="1" y="3293"/>
                  </a:lnTo>
                  <a:cubicBezTo>
                    <a:pt x="1" y="3459"/>
                    <a:pt x="141" y="3599"/>
                    <a:pt x="307" y="3599"/>
                  </a:cubicBezTo>
                  <a:lnTo>
                    <a:pt x="3790" y="3599"/>
                  </a:lnTo>
                  <a:cubicBezTo>
                    <a:pt x="3880" y="3599"/>
                    <a:pt x="3969" y="3561"/>
                    <a:pt x="4033" y="3484"/>
                  </a:cubicBezTo>
                  <a:lnTo>
                    <a:pt x="5181" y="2157"/>
                  </a:lnTo>
                  <a:cubicBezTo>
                    <a:pt x="5283" y="2042"/>
                    <a:pt x="5437" y="1966"/>
                    <a:pt x="5602" y="1966"/>
                  </a:cubicBezTo>
                  <a:lnTo>
                    <a:pt x="6062" y="1966"/>
                  </a:lnTo>
                  <a:lnTo>
                    <a:pt x="6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2319870" y="3450981"/>
              <a:ext cx="531653" cy="12454"/>
            </a:xfrm>
            <a:custGeom>
              <a:avLst/>
              <a:gdLst/>
              <a:ahLst/>
              <a:cxnLst/>
              <a:rect l="l" t="t" r="r" b="b"/>
              <a:pathLst>
                <a:path w="6062" h="142" extrusionOk="0">
                  <a:moveTo>
                    <a:pt x="1" y="1"/>
                  </a:moveTo>
                  <a:lnTo>
                    <a:pt x="1" y="141"/>
                  </a:lnTo>
                  <a:lnTo>
                    <a:pt x="6062" y="141"/>
                  </a:lnTo>
                  <a:lnTo>
                    <a:pt x="60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2319870" y="3511496"/>
              <a:ext cx="531653" cy="11226"/>
            </a:xfrm>
            <a:custGeom>
              <a:avLst/>
              <a:gdLst/>
              <a:ahLst/>
              <a:cxnLst/>
              <a:rect l="l" t="t" r="r" b="b"/>
              <a:pathLst>
                <a:path w="6062" h="128" extrusionOk="0">
                  <a:moveTo>
                    <a:pt x="1" y="0"/>
                  </a:moveTo>
                  <a:lnTo>
                    <a:pt x="1" y="128"/>
                  </a:lnTo>
                  <a:lnTo>
                    <a:pt x="6062" y="128"/>
                  </a:lnTo>
                  <a:lnTo>
                    <a:pt x="6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2319870" y="3570783"/>
              <a:ext cx="531653" cy="12366"/>
            </a:xfrm>
            <a:custGeom>
              <a:avLst/>
              <a:gdLst/>
              <a:ahLst/>
              <a:cxnLst/>
              <a:rect l="l" t="t" r="r" b="b"/>
              <a:pathLst>
                <a:path w="6062" h="141" extrusionOk="0">
                  <a:moveTo>
                    <a:pt x="1" y="0"/>
                  </a:moveTo>
                  <a:lnTo>
                    <a:pt x="1" y="141"/>
                  </a:lnTo>
                  <a:lnTo>
                    <a:pt x="5283" y="141"/>
                  </a:lnTo>
                  <a:cubicBezTo>
                    <a:pt x="5373" y="77"/>
                    <a:pt x="5488" y="39"/>
                    <a:pt x="5602" y="39"/>
                  </a:cubicBezTo>
                  <a:lnTo>
                    <a:pt x="6062" y="39"/>
                  </a:lnTo>
                  <a:lnTo>
                    <a:pt x="6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2319870" y="3630070"/>
              <a:ext cx="419744" cy="12454"/>
            </a:xfrm>
            <a:custGeom>
              <a:avLst/>
              <a:gdLst/>
              <a:ahLst/>
              <a:cxnLst/>
              <a:rect l="l" t="t" r="r" b="b"/>
              <a:pathLst>
                <a:path w="4786" h="142" extrusionOk="0">
                  <a:moveTo>
                    <a:pt x="1" y="1"/>
                  </a:moveTo>
                  <a:lnTo>
                    <a:pt x="1" y="141"/>
                  </a:lnTo>
                  <a:lnTo>
                    <a:pt x="4671" y="141"/>
                  </a:lnTo>
                  <a:lnTo>
                    <a:pt x="4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2319870" y="3689444"/>
              <a:ext cx="369403" cy="12366"/>
            </a:xfrm>
            <a:custGeom>
              <a:avLst/>
              <a:gdLst/>
              <a:ahLst/>
              <a:cxnLst/>
              <a:rect l="l" t="t" r="r" b="b"/>
              <a:pathLst>
                <a:path w="4212" h="141" extrusionOk="0">
                  <a:moveTo>
                    <a:pt x="1" y="0"/>
                  </a:moveTo>
                  <a:lnTo>
                    <a:pt x="1" y="13"/>
                  </a:lnTo>
                  <a:cubicBezTo>
                    <a:pt x="1" y="51"/>
                    <a:pt x="13" y="102"/>
                    <a:pt x="26" y="140"/>
                  </a:cubicBezTo>
                  <a:lnTo>
                    <a:pt x="4084" y="140"/>
                  </a:lnTo>
                  <a:lnTo>
                    <a:pt x="42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2381437" y="2522124"/>
              <a:ext cx="406326" cy="225045"/>
            </a:xfrm>
            <a:custGeom>
              <a:avLst/>
              <a:gdLst/>
              <a:ahLst/>
              <a:cxnLst/>
              <a:rect l="l" t="t" r="r" b="b"/>
              <a:pathLst>
                <a:path w="4633" h="2566" extrusionOk="0">
                  <a:moveTo>
                    <a:pt x="0" y="1"/>
                  </a:moveTo>
                  <a:lnTo>
                    <a:pt x="0" y="2566"/>
                  </a:lnTo>
                  <a:lnTo>
                    <a:pt x="4633" y="2566"/>
                  </a:lnTo>
                  <a:lnTo>
                    <a:pt x="46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2381437" y="2600442"/>
              <a:ext cx="406326" cy="11314"/>
            </a:xfrm>
            <a:custGeom>
              <a:avLst/>
              <a:gdLst/>
              <a:ahLst/>
              <a:cxnLst/>
              <a:rect l="l" t="t" r="r" b="b"/>
              <a:pathLst>
                <a:path w="4633" h="129" extrusionOk="0">
                  <a:moveTo>
                    <a:pt x="0" y="1"/>
                  </a:moveTo>
                  <a:lnTo>
                    <a:pt x="0" y="128"/>
                  </a:lnTo>
                  <a:lnTo>
                    <a:pt x="4633" y="128"/>
                  </a:lnTo>
                  <a:lnTo>
                    <a:pt x="4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2381437" y="2649731"/>
              <a:ext cx="406326" cy="11226"/>
            </a:xfrm>
            <a:custGeom>
              <a:avLst/>
              <a:gdLst/>
              <a:ahLst/>
              <a:cxnLst/>
              <a:rect l="l" t="t" r="r" b="b"/>
              <a:pathLst>
                <a:path w="4633" h="128" extrusionOk="0">
                  <a:moveTo>
                    <a:pt x="0" y="0"/>
                  </a:moveTo>
                  <a:lnTo>
                    <a:pt x="0" y="128"/>
                  </a:lnTo>
                  <a:lnTo>
                    <a:pt x="4633" y="128"/>
                  </a:lnTo>
                  <a:lnTo>
                    <a:pt x="4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2381437" y="2698932"/>
              <a:ext cx="406326" cy="11314"/>
            </a:xfrm>
            <a:custGeom>
              <a:avLst/>
              <a:gdLst/>
              <a:ahLst/>
              <a:cxnLst/>
              <a:rect l="l" t="t" r="r" b="b"/>
              <a:pathLst>
                <a:path w="4633" h="129" extrusionOk="0">
                  <a:moveTo>
                    <a:pt x="0" y="1"/>
                  </a:moveTo>
                  <a:lnTo>
                    <a:pt x="0" y="128"/>
                  </a:lnTo>
                  <a:lnTo>
                    <a:pt x="4633" y="128"/>
                  </a:lnTo>
                  <a:lnTo>
                    <a:pt x="4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2089300" y="1881984"/>
              <a:ext cx="1023050" cy="709601"/>
            </a:xfrm>
            <a:custGeom>
              <a:avLst/>
              <a:gdLst/>
              <a:ahLst/>
              <a:cxnLst/>
              <a:rect l="l" t="t" r="r" b="b"/>
              <a:pathLst>
                <a:path w="11665" h="8091" extrusionOk="0">
                  <a:moveTo>
                    <a:pt x="1775" y="1"/>
                  </a:moveTo>
                  <a:cubicBezTo>
                    <a:pt x="792" y="1"/>
                    <a:pt x="1" y="792"/>
                    <a:pt x="1" y="1774"/>
                  </a:cubicBezTo>
                  <a:lnTo>
                    <a:pt x="1" y="6317"/>
                  </a:lnTo>
                  <a:cubicBezTo>
                    <a:pt x="1" y="7300"/>
                    <a:pt x="792" y="8091"/>
                    <a:pt x="1775" y="8091"/>
                  </a:cubicBezTo>
                  <a:lnTo>
                    <a:pt x="9890" y="8091"/>
                  </a:lnTo>
                  <a:cubicBezTo>
                    <a:pt x="10860" y="8091"/>
                    <a:pt x="11664" y="7300"/>
                    <a:pt x="11664" y="6317"/>
                  </a:cubicBezTo>
                  <a:lnTo>
                    <a:pt x="11664" y="1774"/>
                  </a:lnTo>
                  <a:cubicBezTo>
                    <a:pt x="11664" y="792"/>
                    <a:pt x="10860" y="1"/>
                    <a:pt x="9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2676907" y="1881984"/>
              <a:ext cx="435443" cy="709601"/>
            </a:xfrm>
            <a:custGeom>
              <a:avLst/>
              <a:gdLst/>
              <a:ahLst/>
              <a:cxnLst/>
              <a:rect l="l" t="t" r="r" b="b"/>
              <a:pathLst>
                <a:path w="4965" h="8091" extrusionOk="0">
                  <a:moveTo>
                    <a:pt x="0" y="1"/>
                  </a:moveTo>
                  <a:cubicBezTo>
                    <a:pt x="970" y="1"/>
                    <a:pt x="1774" y="792"/>
                    <a:pt x="1774" y="1774"/>
                  </a:cubicBezTo>
                  <a:lnTo>
                    <a:pt x="1774" y="6317"/>
                  </a:lnTo>
                  <a:cubicBezTo>
                    <a:pt x="1774" y="7300"/>
                    <a:pt x="970" y="8091"/>
                    <a:pt x="0" y="8091"/>
                  </a:cubicBezTo>
                  <a:lnTo>
                    <a:pt x="3190" y="8091"/>
                  </a:lnTo>
                  <a:cubicBezTo>
                    <a:pt x="4160" y="8091"/>
                    <a:pt x="4964" y="7300"/>
                    <a:pt x="4964" y="6317"/>
                  </a:cubicBezTo>
                  <a:lnTo>
                    <a:pt x="4964" y="1774"/>
                  </a:lnTo>
                  <a:cubicBezTo>
                    <a:pt x="4964" y="792"/>
                    <a:pt x="4160" y="1"/>
                    <a:pt x="3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2149727" y="1950216"/>
              <a:ext cx="613391" cy="573136"/>
            </a:xfrm>
            <a:custGeom>
              <a:avLst/>
              <a:gdLst/>
              <a:ahLst/>
              <a:cxnLst/>
              <a:rect l="l" t="t" r="r" b="b"/>
              <a:pathLst>
                <a:path w="6994" h="6535" extrusionOk="0">
                  <a:moveTo>
                    <a:pt x="1086" y="1"/>
                  </a:moveTo>
                  <a:cubicBezTo>
                    <a:pt x="486" y="1"/>
                    <a:pt x="1" y="486"/>
                    <a:pt x="1" y="1086"/>
                  </a:cubicBezTo>
                  <a:lnTo>
                    <a:pt x="1" y="5450"/>
                  </a:lnTo>
                  <a:cubicBezTo>
                    <a:pt x="1" y="6037"/>
                    <a:pt x="486" y="6534"/>
                    <a:pt x="1086" y="6534"/>
                  </a:cubicBezTo>
                  <a:lnTo>
                    <a:pt x="5909" y="6534"/>
                  </a:lnTo>
                  <a:cubicBezTo>
                    <a:pt x="6509" y="6534"/>
                    <a:pt x="6994" y="6037"/>
                    <a:pt x="6994" y="5450"/>
                  </a:cubicBezTo>
                  <a:lnTo>
                    <a:pt x="6994" y="1086"/>
                  </a:lnTo>
                  <a:cubicBezTo>
                    <a:pt x="6994" y="486"/>
                    <a:pt x="6509" y="1"/>
                    <a:pt x="5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3020438" y="1685004"/>
              <a:ext cx="88" cy="463420"/>
            </a:xfrm>
            <a:custGeom>
              <a:avLst/>
              <a:gdLst/>
              <a:ahLst/>
              <a:cxnLst/>
              <a:rect l="l" t="t" r="r" b="b"/>
              <a:pathLst>
                <a:path w="1" h="5284" fill="none" extrusionOk="0">
                  <a:moveTo>
                    <a:pt x="1" y="5284"/>
                  </a:moveTo>
                  <a:lnTo>
                    <a:pt x="1" y="1"/>
                  </a:lnTo>
                </a:path>
              </a:pathLst>
            </a:custGeom>
            <a:noFill/>
            <a:ln w="4150" cap="flat" cmpd="sng">
              <a:solidFill>
                <a:schemeClr val="dk1"/>
              </a:solidFill>
              <a:prstDash val="solid"/>
              <a:miter lim="127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2893971" y="2084576"/>
              <a:ext cx="254162" cy="303363"/>
            </a:xfrm>
            <a:custGeom>
              <a:avLst/>
              <a:gdLst/>
              <a:ahLst/>
              <a:cxnLst/>
              <a:rect l="l" t="t" r="r" b="b"/>
              <a:pathLst>
                <a:path w="2898" h="3459" extrusionOk="0">
                  <a:moveTo>
                    <a:pt x="1443" y="0"/>
                  </a:moveTo>
                  <a:cubicBezTo>
                    <a:pt x="652" y="0"/>
                    <a:pt x="1" y="779"/>
                    <a:pt x="1" y="1736"/>
                  </a:cubicBezTo>
                  <a:cubicBezTo>
                    <a:pt x="1" y="2693"/>
                    <a:pt x="652" y="3458"/>
                    <a:pt x="1443" y="3458"/>
                  </a:cubicBezTo>
                  <a:cubicBezTo>
                    <a:pt x="1813" y="3458"/>
                    <a:pt x="2157" y="3305"/>
                    <a:pt x="2413" y="3024"/>
                  </a:cubicBezTo>
                  <a:cubicBezTo>
                    <a:pt x="2540" y="2884"/>
                    <a:pt x="2642" y="2731"/>
                    <a:pt x="2732" y="2540"/>
                  </a:cubicBezTo>
                  <a:cubicBezTo>
                    <a:pt x="2834" y="2297"/>
                    <a:pt x="2897" y="2029"/>
                    <a:pt x="2897" y="1736"/>
                  </a:cubicBezTo>
                  <a:cubicBezTo>
                    <a:pt x="2897" y="1442"/>
                    <a:pt x="2834" y="1174"/>
                    <a:pt x="2732" y="932"/>
                  </a:cubicBezTo>
                  <a:cubicBezTo>
                    <a:pt x="2655" y="740"/>
                    <a:pt x="2540" y="587"/>
                    <a:pt x="2413" y="447"/>
                  </a:cubicBezTo>
                  <a:cubicBezTo>
                    <a:pt x="2157" y="166"/>
                    <a:pt x="1826" y="0"/>
                    <a:pt x="1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2961151" y="2113606"/>
              <a:ext cx="172423" cy="246356"/>
            </a:xfrm>
            <a:custGeom>
              <a:avLst/>
              <a:gdLst/>
              <a:ahLst/>
              <a:cxnLst/>
              <a:rect l="l" t="t" r="r" b="b"/>
              <a:pathLst>
                <a:path w="1966" h="2809" extrusionOk="0">
                  <a:moveTo>
                    <a:pt x="1187" y="1"/>
                  </a:moveTo>
                  <a:cubicBezTo>
                    <a:pt x="524" y="1"/>
                    <a:pt x="0" y="626"/>
                    <a:pt x="0" y="1405"/>
                  </a:cubicBezTo>
                  <a:cubicBezTo>
                    <a:pt x="0" y="2170"/>
                    <a:pt x="524" y="2808"/>
                    <a:pt x="1187" y="2808"/>
                  </a:cubicBezTo>
                  <a:cubicBezTo>
                    <a:pt x="1340" y="2808"/>
                    <a:pt x="1506" y="2770"/>
                    <a:pt x="1647" y="2693"/>
                  </a:cubicBezTo>
                  <a:cubicBezTo>
                    <a:pt x="1774" y="2553"/>
                    <a:pt x="1876" y="2400"/>
                    <a:pt x="1966" y="2209"/>
                  </a:cubicBezTo>
                  <a:lnTo>
                    <a:pt x="1966" y="2209"/>
                  </a:lnTo>
                  <a:cubicBezTo>
                    <a:pt x="1774" y="2477"/>
                    <a:pt x="1493" y="2642"/>
                    <a:pt x="1187" y="2642"/>
                  </a:cubicBezTo>
                  <a:cubicBezTo>
                    <a:pt x="613" y="2642"/>
                    <a:pt x="154" y="2094"/>
                    <a:pt x="154" y="1405"/>
                  </a:cubicBezTo>
                  <a:cubicBezTo>
                    <a:pt x="154" y="716"/>
                    <a:pt x="613" y="167"/>
                    <a:pt x="1187" y="167"/>
                  </a:cubicBezTo>
                  <a:cubicBezTo>
                    <a:pt x="1493" y="167"/>
                    <a:pt x="1774" y="333"/>
                    <a:pt x="1966" y="601"/>
                  </a:cubicBezTo>
                  <a:cubicBezTo>
                    <a:pt x="1889" y="422"/>
                    <a:pt x="1774" y="256"/>
                    <a:pt x="1647" y="116"/>
                  </a:cubicBezTo>
                  <a:cubicBezTo>
                    <a:pt x="1506" y="39"/>
                    <a:pt x="1353" y="1"/>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2551492" y="2104660"/>
              <a:ext cx="49377" cy="88492"/>
            </a:xfrm>
            <a:custGeom>
              <a:avLst/>
              <a:gdLst/>
              <a:ahLst/>
              <a:cxnLst/>
              <a:rect l="l" t="t" r="r" b="b"/>
              <a:pathLst>
                <a:path w="563" h="1009" extrusionOk="0">
                  <a:moveTo>
                    <a:pt x="282" y="1"/>
                  </a:moveTo>
                  <a:cubicBezTo>
                    <a:pt x="129" y="1"/>
                    <a:pt x="1" y="218"/>
                    <a:pt x="1" y="499"/>
                  </a:cubicBezTo>
                  <a:cubicBezTo>
                    <a:pt x="1" y="779"/>
                    <a:pt x="129" y="1009"/>
                    <a:pt x="282" y="1009"/>
                  </a:cubicBezTo>
                  <a:cubicBezTo>
                    <a:pt x="435" y="1009"/>
                    <a:pt x="562" y="779"/>
                    <a:pt x="562" y="499"/>
                  </a:cubicBezTo>
                  <a:cubicBezTo>
                    <a:pt x="562" y="218"/>
                    <a:pt x="43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2286280" y="2103608"/>
              <a:ext cx="49377" cy="89544"/>
            </a:xfrm>
            <a:custGeom>
              <a:avLst/>
              <a:gdLst/>
              <a:ahLst/>
              <a:cxnLst/>
              <a:rect l="l" t="t" r="r" b="b"/>
              <a:pathLst>
                <a:path w="563" h="1021" extrusionOk="0">
                  <a:moveTo>
                    <a:pt x="281" y="0"/>
                  </a:moveTo>
                  <a:cubicBezTo>
                    <a:pt x="128" y="0"/>
                    <a:pt x="1" y="230"/>
                    <a:pt x="1" y="511"/>
                  </a:cubicBezTo>
                  <a:cubicBezTo>
                    <a:pt x="1" y="791"/>
                    <a:pt x="128" y="1021"/>
                    <a:pt x="281" y="1021"/>
                  </a:cubicBezTo>
                  <a:cubicBezTo>
                    <a:pt x="435" y="1021"/>
                    <a:pt x="562" y="791"/>
                    <a:pt x="562" y="511"/>
                  </a:cubicBezTo>
                  <a:cubicBezTo>
                    <a:pt x="562" y="230"/>
                    <a:pt x="435"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2441864" y="2236740"/>
              <a:ext cx="188122" cy="201540"/>
            </a:xfrm>
            <a:custGeom>
              <a:avLst/>
              <a:gdLst/>
              <a:ahLst/>
              <a:cxnLst/>
              <a:rect l="l" t="t" r="r" b="b"/>
              <a:pathLst>
                <a:path w="2145" h="2298" extrusionOk="0">
                  <a:moveTo>
                    <a:pt x="1838" y="1"/>
                  </a:moveTo>
                  <a:cubicBezTo>
                    <a:pt x="1506" y="511"/>
                    <a:pt x="728" y="970"/>
                    <a:pt x="294" y="1200"/>
                  </a:cubicBezTo>
                  <a:cubicBezTo>
                    <a:pt x="115" y="1302"/>
                    <a:pt x="0" y="1353"/>
                    <a:pt x="0" y="1353"/>
                  </a:cubicBezTo>
                  <a:cubicBezTo>
                    <a:pt x="319" y="1660"/>
                    <a:pt x="766" y="2298"/>
                    <a:pt x="766" y="2298"/>
                  </a:cubicBezTo>
                  <a:cubicBezTo>
                    <a:pt x="830" y="2272"/>
                    <a:pt x="894" y="2234"/>
                    <a:pt x="958" y="2208"/>
                  </a:cubicBezTo>
                  <a:cubicBezTo>
                    <a:pt x="1838" y="1774"/>
                    <a:pt x="2106" y="1289"/>
                    <a:pt x="2131" y="881"/>
                  </a:cubicBezTo>
                  <a:cubicBezTo>
                    <a:pt x="2144" y="651"/>
                    <a:pt x="2080" y="447"/>
                    <a:pt x="2017" y="294"/>
                  </a:cubicBezTo>
                  <a:cubicBezTo>
                    <a:pt x="1940" y="116"/>
                    <a:pt x="1838" y="1"/>
                    <a:pt x="1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2467561" y="2236740"/>
              <a:ext cx="151199" cy="128835"/>
            </a:xfrm>
            <a:custGeom>
              <a:avLst/>
              <a:gdLst/>
              <a:ahLst/>
              <a:cxnLst/>
              <a:rect l="l" t="t" r="r" b="b"/>
              <a:pathLst>
                <a:path w="1724" h="1469" extrusionOk="0">
                  <a:moveTo>
                    <a:pt x="1545" y="1"/>
                  </a:moveTo>
                  <a:cubicBezTo>
                    <a:pt x="1213" y="511"/>
                    <a:pt x="435" y="970"/>
                    <a:pt x="1" y="1200"/>
                  </a:cubicBezTo>
                  <a:lnTo>
                    <a:pt x="243" y="1468"/>
                  </a:lnTo>
                  <a:cubicBezTo>
                    <a:pt x="1060" y="1073"/>
                    <a:pt x="1583" y="664"/>
                    <a:pt x="1724" y="294"/>
                  </a:cubicBezTo>
                  <a:cubicBezTo>
                    <a:pt x="1647" y="116"/>
                    <a:pt x="1545" y="1"/>
                    <a:pt x="1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2525796" y="2314006"/>
              <a:ext cx="103050" cy="116469"/>
            </a:xfrm>
            <a:custGeom>
              <a:avLst/>
              <a:gdLst/>
              <a:ahLst/>
              <a:cxnLst/>
              <a:rect l="l" t="t" r="r" b="b"/>
              <a:pathLst>
                <a:path w="1175" h="1328" extrusionOk="0">
                  <a:moveTo>
                    <a:pt x="1174" y="0"/>
                  </a:moveTo>
                  <a:lnTo>
                    <a:pt x="1174" y="0"/>
                  </a:lnTo>
                  <a:cubicBezTo>
                    <a:pt x="881" y="153"/>
                    <a:pt x="549" y="383"/>
                    <a:pt x="294" y="664"/>
                  </a:cubicBezTo>
                  <a:cubicBezTo>
                    <a:pt x="103" y="881"/>
                    <a:pt x="26" y="1123"/>
                    <a:pt x="1" y="1327"/>
                  </a:cubicBezTo>
                  <a:cubicBezTo>
                    <a:pt x="881" y="893"/>
                    <a:pt x="1149" y="408"/>
                    <a:pt x="1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2118417" y="2722437"/>
              <a:ext cx="962535" cy="716354"/>
            </a:xfrm>
            <a:custGeom>
              <a:avLst/>
              <a:gdLst/>
              <a:ahLst/>
              <a:cxnLst/>
              <a:rect l="l" t="t" r="r" b="b"/>
              <a:pathLst>
                <a:path w="10975" h="8168" extrusionOk="0">
                  <a:moveTo>
                    <a:pt x="1698" y="1"/>
                  </a:moveTo>
                  <a:cubicBezTo>
                    <a:pt x="766" y="1"/>
                    <a:pt x="1" y="766"/>
                    <a:pt x="1" y="1711"/>
                  </a:cubicBezTo>
                  <a:lnTo>
                    <a:pt x="1" y="6458"/>
                  </a:lnTo>
                  <a:cubicBezTo>
                    <a:pt x="1" y="7402"/>
                    <a:pt x="766" y="8168"/>
                    <a:pt x="1698" y="8168"/>
                  </a:cubicBezTo>
                  <a:lnTo>
                    <a:pt x="9278" y="8168"/>
                  </a:lnTo>
                  <a:cubicBezTo>
                    <a:pt x="10222" y="8168"/>
                    <a:pt x="10975" y="7402"/>
                    <a:pt x="10975" y="6458"/>
                  </a:cubicBezTo>
                  <a:lnTo>
                    <a:pt x="10975" y="1711"/>
                  </a:lnTo>
                  <a:cubicBezTo>
                    <a:pt x="10975" y="766"/>
                    <a:pt x="10222" y="1"/>
                    <a:pt x="9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2705936" y="2722437"/>
              <a:ext cx="375016" cy="716354"/>
            </a:xfrm>
            <a:custGeom>
              <a:avLst/>
              <a:gdLst/>
              <a:ahLst/>
              <a:cxnLst/>
              <a:rect l="l" t="t" r="r" b="b"/>
              <a:pathLst>
                <a:path w="4276" h="8168" extrusionOk="0">
                  <a:moveTo>
                    <a:pt x="1698" y="1"/>
                  </a:moveTo>
                  <a:cubicBezTo>
                    <a:pt x="767" y="1"/>
                    <a:pt x="1" y="766"/>
                    <a:pt x="1" y="1711"/>
                  </a:cubicBezTo>
                  <a:lnTo>
                    <a:pt x="1" y="6458"/>
                  </a:lnTo>
                  <a:cubicBezTo>
                    <a:pt x="1" y="7402"/>
                    <a:pt x="767" y="8168"/>
                    <a:pt x="1698" y="8168"/>
                  </a:cubicBezTo>
                  <a:lnTo>
                    <a:pt x="2579" y="8168"/>
                  </a:lnTo>
                  <a:cubicBezTo>
                    <a:pt x="3523" y="8168"/>
                    <a:pt x="4276" y="7402"/>
                    <a:pt x="4276" y="6458"/>
                  </a:cubicBezTo>
                  <a:lnTo>
                    <a:pt x="4276" y="1711"/>
                  </a:lnTo>
                  <a:cubicBezTo>
                    <a:pt x="4276" y="766"/>
                    <a:pt x="3523" y="1"/>
                    <a:pt x="25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1989758" y="2619474"/>
              <a:ext cx="45956" cy="202680"/>
            </a:xfrm>
            <a:custGeom>
              <a:avLst/>
              <a:gdLst/>
              <a:ahLst/>
              <a:cxnLst/>
              <a:rect l="l" t="t" r="r" b="b"/>
              <a:pathLst>
                <a:path w="524" h="2311" extrusionOk="0">
                  <a:moveTo>
                    <a:pt x="0" y="1"/>
                  </a:moveTo>
                  <a:lnTo>
                    <a:pt x="64" y="1456"/>
                  </a:lnTo>
                  <a:lnTo>
                    <a:pt x="523" y="2310"/>
                  </a:lnTo>
                  <a:lnTo>
                    <a:pt x="523" y="9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1687535" y="2579218"/>
              <a:ext cx="125415" cy="200400"/>
            </a:xfrm>
            <a:custGeom>
              <a:avLst/>
              <a:gdLst/>
              <a:ahLst/>
              <a:cxnLst/>
              <a:rect l="l" t="t" r="r" b="b"/>
              <a:pathLst>
                <a:path w="1430" h="2285" extrusionOk="0">
                  <a:moveTo>
                    <a:pt x="983" y="0"/>
                  </a:moveTo>
                  <a:lnTo>
                    <a:pt x="460" y="524"/>
                  </a:lnTo>
                  <a:lnTo>
                    <a:pt x="460" y="855"/>
                  </a:lnTo>
                  <a:lnTo>
                    <a:pt x="167" y="996"/>
                  </a:lnTo>
                  <a:lnTo>
                    <a:pt x="1" y="1276"/>
                  </a:lnTo>
                  <a:cubicBezTo>
                    <a:pt x="1" y="1833"/>
                    <a:pt x="450" y="1878"/>
                    <a:pt x="594" y="1878"/>
                  </a:cubicBezTo>
                  <a:cubicBezTo>
                    <a:pt x="622" y="1878"/>
                    <a:pt x="639" y="1876"/>
                    <a:pt x="639" y="1876"/>
                  </a:cubicBezTo>
                  <a:lnTo>
                    <a:pt x="639" y="1876"/>
                  </a:lnTo>
                  <a:lnTo>
                    <a:pt x="537" y="2131"/>
                  </a:lnTo>
                  <a:lnTo>
                    <a:pt x="945" y="2285"/>
                  </a:lnTo>
                  <a:lnTo>
                    <a:pt x="1341" y="2029"/>
                  </a:lnTo>
                  <a:lnTo>
                    <a:pt x="1277" y="1659"/>
                  </a:lnTo>
                  <a:lnTo>
                    <a:pt x="1430" y="1544"/>
                  </a:lnTo>
                  <a:lnTo>
                    <a:pt x="1175" y="792"/>
                  </a:lnTo>
                  <a:lnTo>
                    <a:pt x="907" y="792"/>
                  </a:lnTo>
                  <a:lnTo>
                    <a:pt x="945" y="549"/>
                  </a:lnTo>
                  <a:lnTo>
                    <a:pt x="1149" y="638"/>
                  </a:lnTo>
                  <a:lnTo>
                    <a:pt x="1328" y="498"/>
                  </a:lnTo>
                  <a:lnTo>
                    <a:pt x="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1956168" y="2822067"/>
              <a:ext cx="1024102" cy="373876"/>
            </a:xfrm>
            <a:custGeom>
              <a:avLst/>
              <a:gdLst/>
              <a:ahLst/>
              <a:cxnLst/>
              <a:rect l="l" t="t" r="r" b="b"/>
              <a:pathLst>
                <a:path w="11677" h="4263" extrusionOk="0">
                  <a:moveTo>
                    <a:pt x="906" y="0"/>
                  </a:moveTo>
                  <a:lnTo>
                    <a:pt x="0" y="702"/>
                  </a:lnTo>
                  <a:cubicBezTo>
                    <a:pt x="0" y="702"/>
                    <a:pt x="2284" y="4263"/>
                    <a:pt x="6253" y="4263"/>
                  </a:cubicBezTo>
                  <a:cubicBezTo>
                    <a:pt x="9852" y="4263"/>
                    <a:pt x="11089" y="2234"/>
                    <a:pt x="11523" y="970"/>
                  </a:cubicBezTo>
                  <a:cubicBezTo>
                    <a:pt x="11676" y="498"/>
                    <a:pt x="11332" y="13"/>
                    <a:pt x="10834" y="13"/>
                  </a:cubicBezTo>
                  <a:lnTo>
                    <a:pt x="10821" y="13"/>
                  </a:lnTo>
                  <a:cubicBezTo>
                    <a:pt x="10515" y="13"/>
                    <a:pt x="10234" y="205"/>
                    <a:pt x="10145" y="498"/>
                  </a:cubicBezTo>
                  <a:cubicBezTo>
                    <a:pt x="9852" y="1328"/>
                    <a:pt x="8958" y="2961"/>
                    <a:pt x="6215" y="2961"/>
                  </a:cubicBezTo>
                  <a:cubicBezTo>
                    <a:pt x="2910" y="2961"/>
                    <a:pt x="9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1803916" y="2611493"/>
              <a:ext cx="164618" cy="210661"/>
            </a:xfrm>
            <a:custGeom>
              <a:avLst/>
              <a:gdLst/>
              <a:ahLst/>
              <a:cxnLst/>
              <a:rect l="l" t="t" r="r" b="b"/>
              <a:pathLst>
                <a:path w="1877" h="2402" extrusionOk="0">
                  <a:moveTo>
                    <a:pt x="917" y="1"/>
                  </a:moveTo>
                  <a:cubicBezTo>
                    <a:pt x="913" y="1"/>
                    <a:pt x="910" y="1"/>
                    <a:pt x="907" y="2"/>
                  </a:cubicBezTo>
                  <a:cubicBezTo>
                    <a:pt x="830" y="28"/>
                    <a:pt x="294" y="551"/>
                    <a:pt x="294" y="551"/>
                  </a:cubicBezTo>
                  <a:lnTo>
                    <a:pt x="435" y="768"/>
                  </a:lnTo>
                  <a:lnTo>
                    <a:pt x="128" y="1125"/>
                  </a:lnTo>
                  <a:lnTo>
                    <a:pt x="218" y="1266"/>
                  </a:lnTo>
                  <a:lnTo>
                    <a:pt x="1" y="1674"/>
                  </a:lnTo>
                  <a:lnTo>
                    <a:pt x="550" y="2401"/>
                  </a:lnTo>
                  <a:lnTo>
                    <a:pt x="1213" y="2401"/>
                  </a:lnTo>
                  <a:lnTo>
                    <a:pt x="1877" y="564"/>
                  </a:lnTo>
                  <a:cubicBezTo>
                    <a:pt x="1877" y="564"/>
                    <a:pt x="1050" y="1"/>
                    <a:pt x="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1841979" y="2660343"/>
              <a:ext cx="207153" cy="241270"/>
            </a:xfrm>
            <a:custGeom>
              <a:avLst/>
              <a:gdLst/>
              <a:ahLst/>
              <a:cxnLst/>
              <a:rect l="l" t="t" r="r" b="b"/>
              <a:pathLst>
                <a:path w="2362" h="2751" extrusionOk="0">
                  <a:moveTo>
                    <a:pt x="1409" y="0"/>
                  </a:moveTo>
                  <a:cubicBezTo>
                    <a:pt x="1130" y="0"/>
                    <a:pt x="1" y="997"/>
                    <a:pt x="1" y="1155"/>
                  </a:cubicBezTo>
                  <a:cubicBezTo>
                    <a:pt x="1" y="1321"/>
                    <a:pt x="983" y="2483"/>
                    <a:pt x="1443" y="2751"/>
                  </a:cubicBezTo>
                  <a:lnTo>
                    <a:pt x="2361" y="2049"/>
                  </a:lnTo>
                  <a:cubicBezTo>
                    <a:pt x="2361" y="2049"/>
                    <a:pt x="1647" y="96"/>
                    <a:pt x="1443" y="7"/>
                  </a:cubicBezTo>
                  <a:cubicBezTo>
                    <a:pt x="1434" y="2"/>
                    <a:pt x="1422"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2832403" y="2888107"/>
              <a:ext cx="116557" cy="73933"/>
            </a:xfrm>
            <a:custGeom>
              <a:avLst/>
              <a:gdLst/>
              <a:ahLst/>
              <a:cxnLst/>
              <a:rect l="l" t="t" r="r" b="b"/>
              <a:pathLst>
                <a:path w="1329" h="843" extrusionOk="0">
                  <a:moveTo>
                    <a:pt x="52" y="0"/>
                  </a:moveTo>
                  <a:cubicBezTo>
                    <a:pt x="39" y="39"/>
                    <a:pt x="14" y="77"/>
                    <a:pt x="1" y="128"/>
                  </a:cubicBezTo>
                  <a:lnTo>
                    <a:pt x="1277" y="843"/>
                  </a:lnTo>
                  <a:cubicBezTo>
                    <a:pt x="1290" y="804"/>
                    <a:pt x="1315" y="753"/>
                    <a:pt x="1328" y="715"/>
                  </a:cubicBezTo>
                  <a:lnTo>
                    <a:pt x="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2795481" y="2948534"/>
              <a:ext cx="106471" cy="89632"/>
            </a:xfrm>
            <a:custGeom>
              <a:avLst/>
              <a:gdLst/>
              <a:ahLst/>
              <a:cxnLst/>
              <a:rect l="l" t="t" r="r" b="b"/>
              <a:pathLst>
                <a:path w="1214" h="1022" extrusionOk="0">
                  <a:moveTo>
                    <a:pt x="77" y="0"/>
                  </a:moveTo>
                  <a:cubicBezTo>
                    <a:pt x="52" y="39"/>
                    <a:pt x="26" y="77"/>
                    <a:pt x="1" y="115"/>
                  </a:cubicBezTo>
                  <a:lnTo>
                    <a:pt x="1124" y="1021"/>
                  </a:lnTo>
                  <a:cubicBezTo>
                    <a:pt x="1162" y="996"/>
                    <a:pt x="1188" y="958"/>
                    <a:pt x="1213" y="919"/>
                  </a:cubicBezTo>
                  <a:lnTo>
                    <a:pt x="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2731721" y="3011241"/>
              <a:ext cx="81739" cy="108576"/>
            </a:xfrm>
            <a:custGeom>
              <a:avLst/>
              <a:gdLst/>
              <a:ahLst/>
              <a:cxnLst/>
              <a:rect l="l" t="t" r="r" b="b"/>
              <a:pathLst>
                <a:path w="932" h="1238" extrusionOk="0">
                  <a:moveTo>
                    <a:pt x="115" y="0"/>
                  </a:moveTo>
                  <a:cubicBezTo>
                    <a:pt x="77" y="26"/>
                    <a:pt x="39" y="51"/>
                    <a:pt x="0" y="77"/>
                  </a:cubicBezTo>
                  <a:lnTo>
                    <a:pt x="817" y="1238"/>
                  </a:lnTo>
                  <a:cubicBezTo>
                    <a:pt x="855" y="1212"/>
                    <a:pt x="894" y="1187"/>
                    <a:pt x="932" y="1161"/>
                  </a:cubicBez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2655595" y="3052637"/>
              <a:ext cx="51569" cy="116469"/>
            </a:xfrm>
            <a:custGeom>
              <a:avLst/>
              <a:gdLst/>
              <a:ahLst/>
              <a:cxnLst/>
              <a:rect l="l" t="t" r="r" b="b"/>
              <a:pathLst>
                <a:path w="588" h="1328" extrusionOk="0">
                  <a:moveTo>
                    <a:pt x="128" y="0"/>
                  </a:moveTo>
                  <a:cubicBezTo>
                    <a:pt x="90" y="13"/>
                    <a:pt x="52" y="38"/>
                    <a:pt x="1" y="51"/>
                  </a:cubicBezTo>
                  <a:lnTo>
                    <a:pt x="460" y="1327"/>
                  </a:lnTo>
                  <a:cubicBezTo>
                    <a:pt x="511" y="1315"/>
                    <a:pt x="549" y="1302"/>
                    <a:pt x="588" y="1289"/>
                  </a:cubicBezTo>
                  <a:lnTo>
                    <a:pt x="1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2563858" y="3076141"/>
              <a:ext cx="24732" cy="116469"/>
            </a:xfrm>
            <a:custGeom>
              <a:avLst/>
              <a:gdLst/>
              <a:ahLst/>
              <a:cxnLst/>
              <a:rect l="l" t="t" r="r" b="b"/>
              <a:pathLst>
                <a:path w="282" h="1328" extrusionOk="0">
                  <a:moveTo>
                    <a:pt x="141" y="0"/>
                  </a:moveTo>
                  <a:cubicBezTo>
                    <a:pt x="90" y="13"/>
                    <a:pt x="51" y="13"/>
                    <a:pt x="0" y="26"/>
                  </a:cubicBezTo>
                  <a:lnTo>
                    <a:pt x="141" y="1327"/>
                  </a:lnTo>
                  <a:cubicBezTo>
                    <a:pt x="192" y="1315"/>
                    <a:pt x="230" y="1315"/>
                    <a:pt x="281" y="1315"/>
                  </a:cubicBezTo>
                  <a:lnTo>
                    <a:pt x="1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2458615" y="3079474"/>
              <a:ext cx="19119" cy="115329"/>
            </a:xfrm>
            <a:custGeom>
              <a:avLst/>
              <a:gdLst/>
              <a:ahLst/>
              <a:cxnLst/>
              <a:rect l="l" t="t" r="r" b="b"/>
              <a:pathLst>
                <a:path w="218" h="1315" extrusionOk="0">
                  <a:moveTo>
                    <a:pt x="77" y="0"/>
                  </a:moveTo>
                  <a:lnTo>
                    <a:pt x="1" y="1302"/>
                  </a:lnTo>
                  <a:cubicBezTo>
                    <a:pt x="39" y="1302"/>
                    <a:pt x="90" y="1315"/>
                    <a:pt x="128" y="1315"/>
                  </a:cubicBezTo>
                  <a:lnTo>
                    <a:pt x="218" y="13"/>
                  </a:lnTo>
                  <a:cubicBezTo>
                    <a:pt x="167" y="13"/>
                    <a:pt x="116" y="13"/>
                    <a:pt x="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2353460" y="3064915"/>
              <a:ext cx="35870" cy="113136"/>
            </a:xfrm>
            <a:custGeom>
              <a:avLst/>
              <a:gdLst/>
              <a:ahLst/>
              <a:cxnLst/>
              <a:rect l="l" t="t" r="r" b="b"/>
              <a:pathLst>
                <a:path w="409" h="1290" extrusionOk="0">
                  <a:moveTo>
                    <a:pt x="268" y="1"/>
                  </a:moveTo>
                  <a:lnTo>
                    <a:pt x="0" y="1251"/>
                  </a:lnTo>
                  <a:lnTo>
                    <a:pt x="128" y="1289"/>
                  </a:lnTo>
                  <a:lnTo>
                    <a:pt x="409" y="39"/>
                  </a:lnTo>
                  <a:cubicBezTo>
                    <a:pt x="358" y="26"/>
                    <a:pt x="319" y="13"/>
                    <a:pt x="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2239271" y="3030185"/>
              <a:ext cx="56042" cy="106471"/>
            </a:xfrm>
            <a:custGeom>
              <a:avLst/>
              <a:gdLst/>
              <a:ahLst/>
              <a:cxnLst/>
              <a:rect l="l" t="t" r="r" b="b"/>
              <a:pathLst>
                <a:path w="639" h="1214" extrusionOk="0">
                  <a:moveTo>
                    <a:pt x="511" y="1"/>
                  </a:moveTo>
                  <a:lnTo>
                    <a:pt x="1" y="1162"/>
                  </a:lnTo>
                  <a:cubicBezTo>
                    <a:pt x="52" y="1175"/>
                    <a:pt x="90" y="1200"/>
                    <a:pt x="128" y="1213"/>
                  </a:cubicBezTo>
                  <a:lnTo>
                    <a:pt x="639" y="65"/>
                  </a:lnTo>
                  <a:cubicBezTo>
                    <a:pt x="601" y="39"/>
                    <a:pt x="549" y="27"/>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2135256" y="2975371"/>
              <a:ext cx="66040" cy="98578"/>
            </a:xfrm>
            <a:custGeom>
              <a:avLst/>
              <a:gdLst/>
              <a:ahLst/>
              <a:cxnLst/>
              <a:rect l="l" t="t" r="r" b="b"/>
              <a:pathLst>
                <a:path w="753" h="1124" extrusionOk="0">
                  <a:moveTo>
                    <a:pt x="638" y="1"/>
                  </a:moveTo>
                  <a:lnTo>
                    <a:pt x="0" y="1047"/>
                  </a:lnTo>
                  <a:cubicBezTo>
                    <a:pt x="38" y="1073"/>
                    <a:pt x="77" y="1098"/>
                    <a:pt x="115" y="1124"/>
                  </a:cubicBezTo>
                  <a:lnTo>
                    <a:pt x="753" y="77"/>
                  </a:lnTo>
                  <a:cubicBezTo>
                    <a:pt x="715" y="52"/>
                    <a:pt x="676" y="26"/>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2044572" y="2910471"/>
              <a:ext cx="77266" cy="86299"/>
            </a:xfrm>
            <a:custGeom>
              <a:avLst/>
              <a:gdLst/>
              <a:ahLst/>
              <a:cxnLst/>
              <a:rect l="l" t="t" r="r" b="b"/>
              <a:pathLst>
                <a:path w="881" h="984" extrusionOk="0">
                  <a:moveTo>
                    <a:pt x="792" y="1"/>
                  </a:moveTo>
                  <a:lnTo>
                    <a:pt x="0" y="894"/>
                  </a:lnTo>
                  <a:cubicBezTo>
                    <a:pt x="26" y="919"/>
                    <a:pt x="64" y="958"/>
                    <a:pt x="90" y="983"/>
                  </a:cubicBezTo>
                  <a:lnTo>
                    <a:pt x="881" y="90"/>
                  </a:lnTo>
                  <a:cubicBezTo>
                    <a:pt x="855" y="64"/>
                    <a:pt x="817" y="26"/>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4707255" y="3001732"/>
            <a:ext cx="542925" cy="319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 dirty="0" smtClean="0">
                <a:solidFill>
                  <a:sysClr val="windowText" lastClr="000000"/>
                </a:solidFill>
              </a:rPr>
              <a:t>ThingSpeak Connection</a:t>
            </a:r>
            <a:endParaRPr lang="en-IN" sz="500" dirty="0">
              <a:solidFill>
                <a:sysClr val="windowText" lastClr="00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5"/>
          <p:cNvSpPr/>
          <p:nvPr/>
        </p:nvSpPr>
        <p:spPr>
          <a:xfrm>
            <a:off x="2885049" y="4375118"/>
            <a:ext cx="3704158" cy="232013"/>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5"/>
          <p:cNvSpPr/>
          <p:nvPr/>
        </p:nvSpPr>
        <p:spPr>
          <a:xfrm>
            <a:off x="657700" y="547150"/>
            <a:ext cx="6024300" cy="5058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910650" y="731125"/>
            <a:ext cx="4572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txBox="1">
            <a:spLocks noGrp="1"/>
          </p:cNvSpPr>
          <p:nvPr>
            <p:ph type="title"/>
          </p:nvPr>
        </p:nvSpPr>
        <p:spPr>
          <a:xfrm>
            <a:off x="720000" y="387600"/>
            <a:ext cx="68427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COMPONENTS</a:t>
            </a:r>
            <a:endParaRPr/>
          </a:p>
        </p:txBody>
      </p:sp>
      <p:grpSp>
        <p:nvGrpSpPr>
          <p:cNvPr id="271" name="Google Shape;271;p25"/>
          <p:cNvGrpSpPr/>
          <p:nvPr/>
        </p:nvGrpSpPr>
        <p:grpSpPr>
          <a:xfrm>
            <a:off x="438849" y="1662349"/>
            <a:ext cx="2855450" cy="485100"/>
            <a:chOff x="273725" y="1656469"/>
            <a:chExt cx="2855450" cy="485100"/>
          </a:xfrm>
        </p:grpSpPr>
        <p:sp>
          <p:nvSpPr>
            <p:cNvPr id="272" name="Google Shape;272;p25"/>
            <p:cNvSpPr txBox="1"/>
            <p:nvPr/>
          </p:nvSpPr>
          <p:spPr>
            <a:xfrm flipH="1">
              <a:off x="273725" y="1713325"/>
              <a:ext cx="22095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Poppins Black"/>
                  <a:ea typeface="Poppins Black"/>
                  <a:cs typeface="Poppins Black"/>
                  <a:sym typeface="Poppins Black"/>
                </a:rPr>
                <a:t>ESP32 Microcontroller</a:t>
              </a:r>
              <a:endParaRPr sz="1800">
                <a:solidFill>
                  <a:schemeClr val="dk1"/>
                </a:solidFill>
                <a:latin typeface="Poppins Black"/>
                <a:ea typeface="Poppins Black"/>
                <a:cs typeface="Poppins Black"/>
                <a:sym typeface="Poppins Black"/>
              </a:endParaRPr>
            </a:p>
          </p:txBody>
        </p:sp>
        <p:sp>
          <p:nvSpPr>
            <p:cNvPr id="273" name="Google Shape;273;p25"/>
            <p:cNvSpPr/>
            <p:nvPr/>
          </p:nvSpPr>
          <p:spPr>
            <a:xfrm flipH="1">
              <a:off x="2644075" y="1656469"/>
              <a:ext cx="485100" cy="485100"/>
            </a:xfrm>
            <a:prstGeom prst="ellipse">
              <a:avLst/>
            </a:prstGeom>
            <a:solidFill>
              <a:schemeClr val="lt1"/>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Poppins Black"/>
                  <a:ea typeface="Poppins Black"/>
                  <a:cs typeface="Poppins Black"/>
                  <a:sym typeface="Poppins Black"/>
                </a:rPr>
                <a:t>1</a:t>
              </a:r>
              <a:endParaRPr sz="1200">
                <a:latin typeface="Poppins"/>
                <a:ea typeface="Poppins"/>
                <a:cs typeface="Poppins"/>
                <a:sym typeface="Poppins"/>
              </a:endParaRPr>
            </a:p>
          </p:txBody>
        </p:sp>
      </p:grpSp>
      <p:grpSp>
        <p:nvGrpSpPr>
          <p:cNvPr id="274" name="Google Shape;274;p25"/>
          <p:cNvGrpSpPr/>
          <p:nvPr/>
        </p:nvGrpSpPr>
        <p:grpSpPr>
          <a:xfrm>
            <a:off x="675927" y="2677137"/>
            <a:ext cx="2618372" cy="485100"/>
            <a:chOff x="510803" y="2671257"/>
            <a:chExt cx="2618372" cy="485100"/>
          </a:xfrm>
        </p:grpSpPr>
        <p:sp>
          <p:nvSpPr>
            <p:cNvPr id="275" name="Google Shape;275;p25"/>
            <p:cNvSpPr txBox="1"/>
            <p:nvPr/>
          </p:nvSpPr>
          <p:spPr>
            <a:xfrm flipH="1">
              <a:off x="510803" y="2728108"/>
              <a:ext cx="2048222"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solidFill>
                    <a:schemeClr val="dk1"/>
                  </a:solidFill>
                  <a:latin typeface="Poppins Black"/>
                  <a:ea typeface="Poppins Black"/>
                  <a:cs typeface="Poppins Black"/>
                  <a:sym typeface="Poppins Black"/>
                </a:rPr>
                <a:t>ThingSpeak </a:t>
              </a:r>
              <a:r>
                <a:rPr lang="en" sz="1800" dirty="0">
                  <a:solidFill>
                    <a:schemeClr val="dk1"/>
                  </a:solidFill>
                  <a:latin typeface="Poppins Black"/>
                  <a:ea typeface="Poppins Black"/>
                  <a:cs typeface="Poppins Black"/>
                  <a:sym typeface="Poppins Black"/>
                </a:rPr>
                <a:t>IOT </a:t>
              </a:r>
              <a:endParaRPr sz="1800" dirty="0">
                <a:solidFill>
                  <a:schemeClr val="dk1"/>
                </a:solidFill>
                <a:latin typeface="Poppins Black"/>
                <a:ea typeface="Poppins Black"/>
                <a:cs typeface="Poppins Black"/>
                <a:sym typeface="Poppins Black"/>
              </a:endParaRPr>
            </a:p>
          </p:txBody>
        </p:sp>
        <p:sp>
          <p:nvSpPr>
            <p:cNvPr id="276" name="Google Shape;276;p25"/>
            <p:cNvSpPr/>
            <p:nvPr/>
          </p:nvSpPr>
          <p:spPr>
            <a:xfrm flipH="1">
              <a:off x="2644075" y="2671257"/>
              <a:ext cx="485100" cy="485100"/>
            </a:xfrm>
            <a:prstGeom prst="ellipse">
              <a:avLst/>
            </a:prstGeom>
            <a:solidFill>
              <a:schemeClr val="lt1"/>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Poppins Black"/>
                  <a:ea typeface="Poppins Black"/>
                  <a:cs typeface="Poppins Black"/>
                  <a:sym typeface="Poppins Black"/>
                </a:rPr>
                <a:t>2</a:t>
              </a:r>
              <a:endParaRPr sz="1200">
                <a:latin typeface="Poppins"/>
                <a:ea typeface="Poppins"/>
                <a:cs typeface="Poppins"/>
                <a:sym typeface="Poppins"/>
              </a:endParaRPr>
            </a:p>
          </p:txBody>
        </p:sp>
      </p:grpSp>
      <p:grpSp>
        <p:nvGrpSpPr>
          <p:cNvPr id="277" name="Google Shape;277;p25"/>
          <p:cNvGrpSpPr/>
          <p:nvPr/>
        </p:nvGrpSpPr>
        <p:grpSpPr>
          <a:xfrm>
            <a:off x="518272" y="3691899"/>
            <a:ext cx="2776027" cy="485100"/>
            <a:chOff x="353148" y="3686019"/>
            <a:chExt cx="2776027" cy="485100"/>
          </a:xfrm>
        </p:grpSpPr>
        <p:sp>
          <p:nvSpPr>
            <p:cNvPr id="278" name="Google Shape;278;p25"/>
            <p:cNvSpPr txBox="1"/>
            <p:nvPr/>
          </p:nvSpPr>
          <p:spPr>
            <a:xfrm flipH="1">
              <a:off x="353148" y="3742878"/>
              <a:ext cx="2130077"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solidFill>
                    <a:schemeClr val="dk1"/>
                  </a:solidFill>
                  <a:latin typeface="Poppins Black"/>
                  <a:ea typeface="Poppins Black"/>
                  <a:cs typeface="Poppins Black"/>
                  <a:sym typeface="Poppins Black"/>
                </a:rPr>
                <a:t>Arduino Microcontroller</a:t>
              </a:r>
              <a:endParaRPr sz="1800" dirty="0">
                <a:solidFill>
                  <a:schemeClr val="dk1"/>
                </a:solidFill>
                <a:latin typeface="Poppins Black"/>
                <a:ea typeface="Poppins Black"/>
                <a:cs typeface="Poppins Black"/>
                <a:sym typeface="Poppins Black"/>
              </a:endParaRPr>
            </a:p>
          </p:txBody>
        </p:sp>
        <p:sp>
          <p:nvSpPr>
            <p:cNvPr id="279" name="Google Shape;279;p25"/>
            <p:cNvSpPr/>
            <p:nvPr/>
          </p:nvSpPr>
          <p:spPr>
            <a:xfrm flipH="1">
              <a:off x="2644075" y="3686019"/>
              <a:ext cx="485100" cy="485100"/>
            </a:xfrm>
            <a:prstGeom prst="ellipse">
              <a:avLst/>
            </a:prstGeom>
            <a:solidFill>
              <a:schemeClr val="lt1"/>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Poppins Black"/>
                  <a:ea typeface="Poppins Black"/>
                  <a:cs typeface="Poppins Black"/>
                  <a:sym typeface="Poppins Black"/>
                </a:rPr>
                <a:t>3</a:t>
              </a:r>
              <a:endParaRPr sz="1200">
                <a:latin typeface="Poppins"/>
                <a:ea typeface="Poppins"/>
                <a:cs typeface="Poppins"/>
                <a:sym typeface="Poppins"/>
              </a:endParaRPr>
            </a:p>
          </p:txBody>
        </p:sp>
      </p:grpSp>
      <p:grpSp>
        <p:nvGrpSpPr>
          <p:cNvPr id="280" name="Google Shape;280;p25"/>
          <p:cNvGrpSpPr/>
          <p:nvPr/>
        </p:nvGrpSpPr>
        <p:grpSpPr>
          <a:xfrm>
            <a:off x="6173174" y="1662349"/>
            <a:ext cx="2415950" cy="485100"/>
            <a:chOff x="6008050" y="1656469"/>
            <a:chExt cx="2415950" cy="485100"/>
          </a:xfrm>
        </p:grpSpPr>
        <p:sp>
          <p:nvSpPr>
            <p:cNvPr id="281" name="Google Shape;281;p25"/>
            <p:cNvSpPr txBox="1"/>
            <p:nvPr/>
          </p:nvSpPr>
          <p:spPr>
            <a:xfrm>
              <a:off x="6654000" y="1713325"/>
              <a:ext cx="1770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Sensors</a:t>
              </a:r>
              <a:endParaRPr sz="1800">
                <a:solidFill>
                  <a:schemeClr val="dk1"/>
                </a:solidFill>
                <a:latin typeface="Poppins Black"/>
                <a:ea typeface="Poppins Black"/>
                <a:cs typeface="Poppins Black"/>
                <a:sym typeface="Poppins Black"/>
              </a:endParaRPr>
            </a:p>
          </p:txBody>
        </p:sp>
        <p:sp>
          <p:nvSpPr>
            <p:cNvPr id="282" name="Google Shape;282;p25"/>
            <p:cNvSpPr/>
            <p:nvPr/>
          </p:nvSpPr>
          <p:spPr>
            <a:xfrm>
              <a:off x="6008050" y="1656469"/>
              <a:ext cx="485100" cy="485100"/>
            </a:xfrm>
            <a:prstGeom prst="ellipse">
              <a:avLst/>
            </a:prstGeom>
            <a:solidFill>
              <a:schemeClr val="lt1"/>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Poppins Black"/>
                  <a:ea typeface="Poppins Black"/>
                  <a:cs typeface="Poppins Black"/>
                  <a:sym typeface="Poppins Black"/>
                </a:rPr>
                <a:t>4</a:t>
              </a:r>
              <a:endParaRPr sz="1200">
                <a:latin typeface="Poppins"/>
                <a:ea typeface="Poppins"/>
                <a:cs typeface="Poppins"/>
                <a:sym typeface="Poppins"/>
              </a:endParaRPr>
            </a:p>
          </p:txBody>
        </p:sp>
      </p:grpSp>
      <p:grpSp>
        <p:nvGrpSpPr>
          <p:cNvPr id="283" name="Google Shape;283;p25"/>
          <p:cNvGrpSpPr/>
          <p:nvPr/>
        </p:nvGrpSpPr>
        <p:grpSpPr>
          <a:xfrm>
            <a:off x="6173174" y="2677137"/>
            <a:ext cx="2415950" cy="485100"/>
            <a:chOff x="6008050" y="2671257"/>
            <a:chExt cx="2415950" cy="485100"/>
          </a:xfrm>
        </p:grpSpPr>
        <p:sp>
          <p:nvSpPr>
            <p:cNvPr id="284" name="Google Shape;284;p25"/>
            <p:cNvSpPr txBox="1"/>
            <p:nvPr/>
          </p:nvSpPr>
          <p:spPr>
            <a:xfrm>
              <a:off x="6654000" y="2728108"/>
              <a:ext cx="1770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Motors</a:t>
              </a:r>
              <a:endParaRPr sz="1800">
                <a:solidFill>
                  <a:schemeClr val="dk1"/>
                </a:solidFill>
                <a:latin typeface="Poppins Black"/>
                <a:ea typeface="Poppins Black"/>
                <a:cs typeface="Poppins Black"/>
                <a:sym typeface="Poppins Black"/>
              </a:endParaRPr>
            </a:p>
          </p:txBody>
        </p:sp>
        <p:sp>
          <p:nvSpPr>
            <p:cNvPr id="285" name="Google Shape;285;p25"/>
            <p:cNvSpPr/>
            <p:nvPr/>
          </p:nvSpPr>
          <p:spPr>
            <a:xfrm>
              <a:off x="6008050" y="2671257"/>
              <a:ext cx="485100" cy="485100"/>
            </a:xfrm>
            <a:prstGeom prst="ellipse">
              <a:avLst/>
            </a:prstGeom>
            <a:solidFill>
              <a:schemeClr val="lt1"/>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Poppins Black"/>
                  <a:ea typeface="Poppins Black"/>
                  <a:cs typeface="Poppins Black"/>
                  <a:sym typeface="Poppins Black"/>
                </a:rPr>
                <a:t>5</a:t>
              </a:r>
              <a:endParaRPr sz="1200">
                <a:latin typeface="Poppins"/>
                <a:ea typeface="Poppins"/>
                <a:cs typeface="Poppins"/>
                <a:sym typeface="Poppins"/>
              </a:endParaRPr>
            </a:p>
          </p:txBody>
        </p:sp>
      </p:grpSp>
      <p:grpSp>
        <p:nvGrpSpPr>
          <p:cNvPr id="286" name="Google Shape;286;p25"/>
          <p:cNvGrpSpPr/>
          <p:nvPr/>
        </p:nvGrpSpPr>
        <p:grpSpPr>
          <a:xfrm>
            <a:off x="6173174" y="3691899"/>
            <a:ext cx="2443950" cy="485100"/>
            <a:chOff x="6008050" y="3686019"/>
            <a:chExt cx="2443950" cy="485100"/>
          </a:xfrm>
        </p:grpSpPr>
        <p:sp>
          <p:nvSpPr>
            <p:cNvPr id="287" name="Google Shape;287;p25"/>
            <p:cNvSpPr txBox="1"/>
            <p:nvPr/>
          </p:nvSpPr>
          <p:spPr>
            <a:xfrm>
              <a:off x="6682000" y="3742878"/>
              <a:ext cx="1770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solidFill>
                    <a:schemeClr val="dk1"/>
                  </a:solidFill>
                  <a:latin typeface="Poppins Black"/>
                  <a:ea typeface="Poppins Black"/>
                  <a:cs typeface="Poppins Black"/>
                  <a:sym typeface="Poppins Black"/>
                </a:rPr>
                <a:t>Battery</a:t>
              </a:r>
              <a:endParaRPr sz="1800" dirty="0">
                <a:solidFill>
                  <a:schemeClr val="dk1"/>
                </a:solidFill>
                <a:latin typeface="Poppins Black"/>
                <a:ea typeface="Poppins Black"/>
                <a:cs typeface="Poppins Black"/>
                <a:sym typeface="Poppins Black"/>
              </a:endParaRPr>
            </a:p>
          </p:txBody>
        </p:sp>
        <p:sp>
          <p:nvSpPr>
            <p:cNvPr id="288" name="Google Shape;288;p25"/>
            <p:cNvSpPr/>
            <p:nvPr/>
          </p:nvSpPr>
          <p:spPr>
            <a:xfrm>
              <a:off x="6008050" y="3686019"/>
              <a:ext cx="485100" cy="485100"/>
            </a:xfrm>
            <a:prstGeom prst="ellipse">
              <a:avLst/>
            </a:prstGeom>
            <a:solidFill>
              <a:schemeClr val="lt1"/>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Poppins Black"/>
                  <a:ea typeface="Poppins Black"/>
                  <a:cs typeface="Poppins Black"/>
                  <a:sym typeface="Poppins Black"/>
                </a:rPr>
                <a:t>6</a:t>
              </a:r>
              <a:endParaRPr sz="1200">
                <a:latin typeface="Poppins"/>
                <a:ea typeface="Poppins"/>
                <a:cs typeface="Poppins"/>
                <a:sym typeface="Poppins"/>
              </a:endParaRPr>
            </a:p>
          </p:txBody>
        </p:sp>
      </p:grpSp>
      <p:grpSp>
        <p:nvGrpSpPr>
          <p:cNvPr id="289" name="Google Shape;289;p25"/>
          <p:cNvGrpSpPr/>
          <p:nvPr/>
        </p:nvGrpSpPr>
        <p:grpSpPr>
          <a:xfrm flipH="1">
            <a:off x="3495659" y="2412679"/>
            <a:ext cx="2483088" cy="2080034"/>
            <a:chOff x="3330535" y="2406799"/>
            <a:chExt cx="2483088" cy="2080034"/>
          </a:xfrm>
        </p:grpSpPr>
        <p:sp>
          <p:nvSpPr>
            <p:cNvPr id="290" name="Google Shape;290;p25"/>
            <p:cNvSpPr/>
            <p:nvPr/>
          </p:nvSpPr>
          <p:spPr>
            <a:xfrm>
              <a:off x="4700138" y="2995006"/>
              <a:ext cx="918434" cy="1440597"/>
            </a:xfrm>
            <a:custGeom>
              <a:avLst/>
              <a:gdLst/>
              <a:ahLst/>
              <a:cxnLst/>
              <a:rect l="l" t="t" r="r" b="b"/>
              <a:pathLst>
                <a:path w="91683" h="143808" fill="none" extrusionOk="0">
                  <a:moveTo>
                    <a:pt x="91683" y="143808"/>
                  </a:moveTo>
                  <a:cubicBezTo>
                    <a:pt x="91683" y="143808"/>
                    <a:pt x="87062" y="14418"/>
                    <a:pt x="1" y="0"/>
                  </a:cubicBezTo>
                </a:path>
              </a:pathLst>
            </a:custGeom>
            <a:noFill/>
            <a:ln w="77025" cap="flat" cmpd="sng">
              <a:solidFill>
                <a:schemeClr val="dk1"/>
              </a:solidFill>
              <a:prstDash val="solid"/>
              <a:miter lim="6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325390" y="3994903"/>
              <a:ext cx="448724" cy="449345"/>
            </a:xfrm>
            <a:custGeom>
              <a:avLst/>
              <a:gdLst/>
              <a:ahLst/>
              <a:cxnLst/>
              <a:rect l="l" t="t" r="r" b="b"/>
              <a:pathLst>
                <a:path w="44794" h="44856" fill="none" extrusionOk="0">
                  <a:moveTo>
                    <a:pt x="44794" y="44856"/>
                  </a:moveTo>
                  <a:cubicBezTo>
                    <a:pt x="44794" y="44856"/>
                    <a:pt x="41775" y="3697"/>
                    <a:pt x="0" y="0"/>
                  </a:cubicBezTo>
                </a:path>
              </a:pathLst>
            </a:custGeom>
            <a:noFill/>
            <a:ln w="77025" cap="flat" cmpd="sng">
              <a:solidFill>
                <a:schemeClr val="dk1"/>
              </a:solidFill>
              <a:prstDash val="solid"/>
              <a:miter lim="6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369413" y="3606675"/>
              <a:ext cx="887571" cy="828928"/>
            </a:xfrm>
            <a:custGeom>
              <a:avLst/>
              <a:gdLst/>
              <a:ahLst/>
              <a:cxnLst/>
              <a:rect l="l" t="t" r="r" b="b"/>
              <a:pathLst>
                <a:path w="88602" h="82748" fill="none" extrusionOk="0">
                  <a:moveTo>
                    <a:pt x="124" y="82748"/>
                  </a:moveTo>
                  <a:cubicBezTo>
                    <a:pt x="124" y="82748"/>
                    <a:pt x="1" y="0"/>
                    <a:pt x="88602" y="0"/>
                  </a:cubicBezTo>
                </a:path>
              </a:pathLst>
            </a:custGeom>
            <a:noFill/>
            <a:ln w="77025" cap="flat" cmpd="sng">
              <a:solidFill>
                <a:schemeClr val="dk1"/>
              </a:solidFill>
              <a:prstDash val="solid"/>
              <a:miter lim="616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4304507" y="3593091"/>
              <a:ext cx="43215" cy="28400"/>
            </a:xfrm>
            <a:custGeom>
              <a:avLst/>
              <a:gdLst/>
              <a:ahLst/>
              <a:cxnLst/>
              <a:rect l="l" t="t" r="r" b="b"/>
              <a:pathLst>
                <a:path w="4314" h="2835" extrusionOk="0">
                  <a:moveTo>
                    <a:pt x="0" y="1"/>
                  </a:moveTo>
                  <a:lnTo>
                    <a:pt x="0" y="2835"/>
                  </a:lnTo>
                  <a:lnTo>
                    <a:pt x="4313" y="2835"/>
                  </a:lnTo>
                  <a:lnTo>
                    <a:pt x="43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4304507" y="3593091"/>
              <a:ext cx="43215" cy="28400"/>
            </a:xfrm>
            <a:custGeom>
              <a:avLst/>
              <a:gdLst/>
              <a:ahLst/>
              <a:cxnLst/>
              <a:rect l="l" t="t" r="r" b="b"/>
              <a:pathLst>
                <a:path w="4314" h="2835" extrusionOk="0">
                  <a:moveTo>
                    <a:pt x="0" y="1"/>
                  </a:moveTo>
                  <a:lnTo>
                    <a:pt x="0" y="2835"/>
                  </a:lnTo>
                  <a:lnTo>
                    <a:pt x="4313" y="2835"/>
                  </a:lnTo>
                  <a:lnTo>
                    <a:pt x="4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4226120" y="3581982"/>
              <a:ext cx="96909" cy="50618"/>
            </a:xfrm>
            <a:custGeom>
              <a:avLst/>
              <a:gdLst/>
              <a:ahLst/>
              <a:cxnLst/>
              <a:rect l="l" t="t" r="r" b="b"/>
              <a:pathLst>
                <a:path w="9674" h="5053" extrusionOk="0">
                  <a:moveTo>
                    <a:pt x="1048" y="0"/>
                  </a:moveTo>
                  <a:cubicBezTo>
                    <a:pt x="432" y="0"/>
                    <a:pt x="0" y="493"/>
                    <a:pt x="0" y="1048"/>
                  </a:cubicBezTo>
                  <a:lnTo>
                    <a:pt x="0" y="4005"/>
                  </a:lnTo>
                  <a:cubicBezTo>
                    <a:pt x="0" y="4560"/>
                    <a:pt x="432" y="5053"/>
                    <a:pt x="1048" y="5053"/>
                  </a:cubicBezTo>
                  <a:lnTo>
                    <a:pt x="8626" y="5053"/>
                  </a:lnTo>
                  <a:cubicBezTo>
                    <a:pt x="9181" y="5053"/>
                    <a:pt x="9674" y="4560"/>
                    <a:pt x="9674" y="4005"/>
                  </a:cubicBezTo>
                  <a:lnTo>
                    <a:pt x="9674" y="1048"/>
                  </a:lnTo>
                  <a:cubicBezTo>
                    <a:pt x="9674" y="493"/>
                    <a:pt x="9181" y="0"/>
                    <a:pt x="86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4226120" y="3581982"/>
              <a:ext cx="96909" cy="50618"/>
            </a:xfrm>
            <a:custGeom>
              <a:avLst/>
              <a:gdLst/>
              <a:ahLst/>
              <a:cxnLst/>
              <a:rect l="l" t="t" r="r" b="b"/>
              <a:pathLst>
                <a:path w="9674" h="5053" extrusionOk="0">
                  <a:moveTo>
                    <a:pt x="1048" y="0"/>
                  </a:moveTo>
                  <a:cubicBezTo>
                    <a:pt x="432" y="0"/>
                    <a:pt x="0" y="493"/>
                    <a:pt x="0" y="1048"/>
                  </a:cubicBezTo>
                  <a:lnTo>
                    <a:pt x="0" y="4005"/>
                  </a:lnTo>
                  <a:cubicBezTo>
                    <a:pt x="0" y="4560"/>
                    <a:pt x="432" y="5053"/>
                    <a:pt x="1048" y="5053"/>
                  </a:cubicBezTo>
                  <a:lnTo>
                    <a:pt x="8626" y="5053"/>
                  </a:lnTo>
                  <a:cubicBezTo>
                    <a:pt x="9181" y="5053"/>
                    <a:pt x="9674" y="4560"/>
                    <a:pt x="9674" y="4005"/>
                  </a:cubicBezTo>
                  <a:lnTo>
                    <a:pt x="9674" y="1048"/>
                  </a:lnTo>
                  <a:cubicBezTo>
                    <a:pt x="9674" y="493"/>
                    <a:pt x="9181" y="0"/>
                    <a:pt x="8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4603860" y="2979579"/>
              <a:ext cx="42594" cy="28400"/>
            </a:xfrm>
            <a:custGeom>
              <a:avLst/>
              <a:gdLst/>
              <a:ahLst/>
              <a:cxnLst/>
              <a:rect l="l" t="t" r="r" b="b"/>
              <a:pathLst>
                <a:path w="4252" h="2835" extrusionOk="0">
                  <a:moveTo>
                    <a:pt x="0" y="0"/>
                  </a:moveTo>
                  <a:lnTo>
                    <a:pt x="0" y="2834"/>
                  </a:lnTo>
                  <a:lnTo>
                    <a:pt x="4252" y="2834"/>
                  </a:lnTo>
                  <a:lnTo>
                    <a:pt x="425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4603860" y="2979579"/>
              <a:ext cx="42594" cy="28400"/>
            </a:xfrm>
            <a:custGeom>
              <a:avLst/>
              <a:gdLst/>
              <a:ahLst/>
              <a:cxnLst/>
              <a:rect l="l" t="t" r="r" b="b"/>
              <a:pathLst>
                <a:path w="4252" h="2835" extrusionOk="0">
                  <a:moveTo>
                    <a:pt x="0" y="0"/>
                  </a:moveTo>
                  <a:lnTo>
                    <a:pt x="0" y="2834"/>
                  </a:lnTo>
                  <a:lnTo>
                    <a:pt x="4252" y="2834"/>
                  </a:lnTo>
                  <a:lnTo>
                    <a:pt x="42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4628543" y="2968460"/>
              <a:ext cx="96919" cy="50628"/>
            </a:xfrm>
            <a:custGeom>
              <a:avLst/>
              <a:gdLst/>
              <a:ahLst/>
              <a:cxnLst/>
              <a:rect l="l" t="t" r="r" b="b"/>
              <a:pathLst>
                <a:path w="9675" h="5054" extrusionOk="0">
                  <a:moveTo>
                    <a:pt x="1048" y="1"/>
                  </a:moveTo>
                  <a:cubicBezTo>
                    <a:pt x="432" y="1"/>
                    <a:pt x="1" y="494"/>
                    <a:pt x="1" y="1048"/>
                  </a:cubicBezTo>
                  <a:lnTo>
                    <a:pt x="1" y="4006"/>
                  </a:lnTo>
                  <a:cubicBezTo>
                    <a:pt x="1" y="4560"/>
                    <a:pt x="432" y="5053"/>
                    <a:pt x="1048" y="5053"/>
                  </a:cubicBezTo>
                  <a:lnTo>
                    <a:pt x="8627" y="5053"/>
                  </a:lnTo>
                  <a:cubicBezTo>
                    <a:pt x="9243" y="5053"/>
                    <a:pt x="9674" y="4560"/>
                    <a:pt x="9674" y="4006"/>
                  </a:cubicBezTo>
                  <a:lnTo>
                    <a:pt x="9674" y="1048"/>
                  </a:lnTo>
                  <a:cubicBezTo>
                    <a:pt x="9674" y="494"/>
                    <a:pt x="9181" y="1"/>
                    <a:pt x="86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4628543" y="2968460"/>
              <a:ext cx="96919" cy="50628"/>
            </a:xfrm>
            <a:custGeom>
              <a:avLst/>
              <a:gdLst/>
              <a:ahLst/>
              <a:cxnLst/>
              <a:rect l="l" t="t" r="r" b="b"/>
              <a:pathLst>
                <a:path w="9675" h="5054" extrusionOk="0">
                  <a:moveTo>
                    <a:pt x="1048" y="1"/>
                  </a:moveTo>
                  <a:cubicBezTo>
                    <a:pt x="432" y="1"/>
                    <a:pt x="1" y="494"/>
                    <a:pt x="1" y="1048"/>
                  </a:cubicBezTo>
                  <a:lnTo>
                    <a:pt x="1" y="4006"/>
                  </a:lnTo>
                  <a:cubicBezTo>
                    <a:pt x="1" y="4560"/>
                    <a:pt x="432" y="5053"/>
                    <a:pt x="1048" y="5053"/>
                  </a:cubicBezTo>
                  <a:lnTo>
                    <a:pt x="8627" y="5053"/>
                  </a:lnTo>
                  <a:cubicBezTo>
                    <a:pt x="9243" y="5053"/>
                    <a:pt x="9674" y="4560"/>
                    <a:pt x="9674" y="4006"/>
                  </a:cubicBezTo>
                  <a:lnTo>
                    <a:pt x="9674" y="1048"/>
                  </a:lnTo>
                  <a:cubicBezTo>
                    <a:pt x="9674" y="494"/>
                    <a:pt x="9181" y="1"/>
                    <a:pt x="86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5220457" y="3980708"/>
              <a:ext cx="42604" cy="27779"/>
            </a:xfrm>
            <a:custGeom>
              <a:avLst/>
              <a:gdLst/>
              <a:ahLst/>
              <a:cxnLst/>
              <a:rect l="l" t="t" r="r" b="b"/>
              <a:pathLst>
                <a:path w="4253" h="2773" extrusionOk="0">
                  <a:moveTo>
                    <a:pt x="1" y="0"/>
                  </a:moveTo>
                  <a:lnTo>
                    <a:pt x="1" y="2773"/>
                  </a:lnTo>
                  <a:lnTo>
                    <a:pt x="4252" y="2773"/>
                  </a:lnTo>
                  <a:lnTo>
                    <a:pt x="425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5220457" y="3980708"/>
              <a:ext cx="42604" cy="27779"/>
            </a:xfrm>
            <a:custGeom>
              <a:avLst/>
              <a:gdLst/>
              <a:ahLst/>
              <a:cxnLst/>
              <a:rect l="l" t="t" r="r" b="b"/>
              <a:pathLst>
                <a:path w="4253" h="2773" extrusionOk="0">
                  <a:moveTo>
                    <a:pt x="1" y="0"/>
                  </a:moveTo>
                  <a:lnTo>
                    <a:pt x="1" y="2773"/>
                  </a:lnTo>
                  <a:lnTo>
                    <a:pt x="4252" y="2773"/>
                  </a:lnTo>
                  <a:lnTo>
                    <a:pt x="42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5244529" y="3969599"/>
              <a:ext cx="97530" cy="49997"/>
            </a:xfrm>
            <a:custGeom>
              <a:avLst/>
              <a:gdLst/>
              <a:ahLst/>
              <a:cxnLst/>
              <a:rect l="l" t="t" r="r" b="b"/>
              <a:pathLst>
                <a:path w="9736" h="4991" extrusionOk="0">
                  <a:moveTo>
                    <a:pt x="1110" y="0"/>
                  </a:moveTo>
                  <a:cubicBezTo>
                    <a:pt x="494" y="0"/>
                    <a:pt x="1" y="493"/>
                    <a:pt x="1" y="1048"/>
                  </a:cubicBezTo>
                  <a:lnTo>
                    <a:pt x="1" y="3944"/>
                  </a:lnTo>
                  <a:cubicBezTo>
                    <a:pt x="1" y="4560"/>
                    <a:pt x="494" y="4991"/>
                    <a:pt x="1110" y="4991"/>
                  </a:cubicBezTo>
                  <a:lnTo>
                    <a:pt x="8688" y="4991"/>
                  </a:lnTo>
                  <a:cubicBezTo>
                    <a:pt x="9243" y="4991"/>
                    <a:pt x="9736" y="4560"/>
                    <a:pt x="9736" y="3944"/>
                  </a:cubicBezTo>
                  <a:lnTo>
                    <a:pt x="9736" y="1048"/>
                  </a:lnTo>
                  <a:cubicBezTo>
                    <a:pt x="9736" y="432"/>
                    <a:pt x="9243" y="0"/>
                    <a:pt x="86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5244529" y="3969599"/>
              <a:ext cx="97530" cy="49997"/>
            </a:xfrm>
            <a:custGeom>
              <a:avLst/>
              <a:gdLst/>
              <a:ahLst/>
              <a:cxnLst/>
              <a:rect l="l" t="t" r="r" b="b"/>
              <a:pathLst>
                <a:path w="9736" h="4991" extrusionOk="0">
                  <a:moveTo>
                    <a:pt x="1110" y="0"/>
                  </a:moveTo>
                  <a:cubicBezTo>
                    <a:pt x="494" y="0"/>
                    <a:pt x="1" y="493"/>
                    <a:pt x="1" y="1048"/>
                  </a:cubicBezTo>
                  <a:lnTo>
                    <a:pt x="1" y="3944"/>
                  </a:lnTo>
                  <a:cubicBezTo>
                    <a:pt x="1" y="4560"/>
                    <a:pt x="494" y="4991"/>
                    <a:pt x="1110" y="4991"/>
                  </a:cubicBezTo>
                  <a:lnTo>
                    <a:pt x="8688" y="4991"/>
                  </a:lnTo>
                  <a:cubicBezTo>
                    <a:pt x="9243" y="4991"/>
                    <a:pt x="9736" y="4560"/>
                    <a:pt x="9736" y="3944"/>
                  </a:cubicBezTo>
                  <a:lnTo>
                    <a:pt x="9736" y="1048"/>
                  </a:lnTo>
                  <a:cubicBezTo>
                    <a:pt x="9736" y="432"/>
                    <a:pt x="9243" y="0"/>
                    <a:pt x="86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3601489" y="3689379"/>
              <a:ext cx="1053611" cy="797453"/>
            </a:xfrm>
            <a:custGeom>
              <a:avLst/>
              <a:gdLst/>
              <a:ahLst/>
              <a:cxnLst/>
              <a:rect l="l" t="t" r="r" b="b"/>
              <a:pathLst>
                <a:path w="105177" h="79606" extrusionOk="0">
                  <a:moveTo>
                    <a:pt x="66852" y="0"/>
                  </a:moveTo>
                  <a:cubicBezTo>
                    <a:pt x="63587" y="0"/>
                    <a:pt x="60444" y="370"/>
                    <a:pt x="57425" y="1171"/>
                  </a:cubicBezTo>
                  <a:lnTo>
                    <a:pt x="29144" y="8195"/>
                  </a:lnTo>
                  <a:lnTo>
                    <a:pt x="29206" y="8195"/>
                  </a:lnTo>
                  <a:cubicBezTo>
                    <a:pt x="12447" y="12323"/>
                    <a:pt x="1" y="27419"/>
                    <a:pt x="1" y="45410"/>
                  </a:cubicBezTo>
                  <a:lnTo>
                    <a:pt x="1" y="79606"/>
                  </a:lnTo>
                  <a:lnTo>
                    <a:pt x="105176" y="79606"/>
                  </a:lnTo>
                  <a:lnTo>
                    <a:pt x="105176" y="38324"/>
                  </a:lnTo>
                  <a:cubicBezTo>
                    <a:pt x="105176" y="17129"/>
                    <a:pt x="87986" y="0"/>
                    <a:pt x="6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3887268" y="3689379"/>
              <a:ext cx="767831" cy="797453"/>
            </a:xfrm>
            <a:custGeom>
              <a:avLst/>
              <a:gdLst/>
              <a:ahLst/>
              <a:cxnLst/>
              <a:rect l="l" t="t" r="r" b="b"/>
              <a:pathLst>
                <a:path w="76649" h="79606" extrusionOk="0">
                  <a:moveTo>
                    <a:pt x="38324" y="0"/>
                  </a:moveTo>
                  <a:cubicBezTo>
                    <a:pt x="17129" y="0"/>
                    <a:pt x="0" y="17129"/>
                    <a:pt x="0" y="38324"/>
                  </a:cubicBezTo>
                  <a:lnTo>
                    <a:pt x="0" y="79606"/>
                  </a:lnTo>
                  <a:lnTo>
                    <a:pt x="76648" y="79606"/>
                  </a:lnTo>
                  <a:lnTo>
                    <a:pt x="76648" y="38324"/>
                  </a:lnTo>
                  <a:cubicBezTo>
                    <a:pt x="76648" y="17129"/>
                    <a:pt x="59458" y="0"/>
                    <a:pt x="38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4190939" y="3075246"/>
              <a:ext cx="626484" cy="861034"/>
            </a:xfrm>
            <a:custGeom>
              <a:avLst/>
              <a:gdLst/>
              <a:ahLst/>
              <a:cxnLst/>
              <a:rect l="l" t="t" r="r" b="b"/>
              <a:pathLst>
                <a:path w="62539" h="85953" extrusionOk="0">
                  <a:moveTo>
                    <a:pt x="54590" y="0"/>
                  </a:moveTo>
                  <a:lnTo>
                    <a:pt x="0" y="5361"/>
                  </a:lnTo>
                  <a:lnTo>
                    <a:pt x="7887" y="85952"/>
                  </a:lnTo>
                  <a:lnTo>
                    <a:pt x="62539" y="80592"/>
                  </a:lnTo>
                  <a:lnTo>
                    <a:pt x="54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4173658" y="3161517"/>
              <a:ext cx="604877" cy="114991"/>
            </a:xfrm>
            <a:custGeom>
              <a:avLst/>
              <a:gdLst/>
              <a:ahLst/>
              <a:cxnLst/>
              <a:rect l="l" t="t" r="r" b="b"/>
              <a:pathLst>
                <a:path w="60382" h="11479" extrusionOk="0">
                  <a:moveTo>
                    <a:pt x="58207" y="1"/>
                  </a:moveTo>
                  <a:cubicBezTo>
                    <a:pt x="58132" y="1"/>
                    <a:pt x="58056" y="5"/>
                    <a:pt x="57979" y="14"/>
                  </a:cubicBezTo>
                  <a:lnTo>
                    <a:pt x="1787" y="5498"/>
                  </a:lnTo>
                  <a:cubicBezTo>
                    <a:pt x="739" y="5621"/>
                    <a:pt x="0" y="6545"/>
                    <a:pt x="62" y="7593"/>
                  </a:cubicBezTo>
                  <a:lnTo>
                    <a:pt x="308" y="9749"/>
                  </a:lnTo>
                  <a:cubicBezTo>
                    <a:pt x="367" y="10756"/>
                    <a:pt x="1280" y="11478"/>
                    <a:pt x="2281" y="11478"/>
                  </a:cubicBezTo>
                  <a:cubicBezTo>
                    <a:pt x="2322" y="11478"/>
                    <a:pt x="2362" y="11477"/>
                    <a:pt x="2403" y="11474"/>
                  </a:cubicBezTo>
                  <a:lnTo>
                    <a:pt x="58534" y="5929"/>
                  </a:lnTo>
                  <a:cubicBezTo>
                    <a:pt x="59581" y="5806"/>
                    <a:pt x="60382" y="4882"/>
                    <a:pt x="60259" y="3834"/>
                  </a:cubicBezTo>
                  <a:lnTo>
                    <a:pt x="60074" y="1678"/>
                  </a:lnTo>
                  <a:cubicBezTo>
                    <a:pt x="59960" y="707"/>
                    <a:pt x="59157" y="1"/>
                    <a:pt x="58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4184147" y="3269546"/>
              <a:ext cx="604887" cy="115061"/>
            </a:xfrm>
            <a:custGeom>
              <a:avLst/>
              <a:gdLst/>
              <a:ahLst/>
              <a:cxnLst/>
              <a:rect l="l" t="t" r="r" b="b"/>
              <a:pathLst>
                <a:path w="60383" h="11486" extrusionOk="0">
                  <a:moveTo>
                    <a:pt x="58192" y="0"/>
                  </a:moveTo>
                  <a:cubicBezTo>
                    <a:pt x="58122" y="0"/>
                    <a:pt x="58051" y="4"/>
                    <a:pt x="57979" y="13"/>
                  </a:cubicBezTo>
                  <a:lnTo>
                    <a:pt x="1787" y="5558"/>
                  </a:lnTo>
                  <a:cubicBezTo>
                    <a:pt x="740" y="5620"/>
                    <a:pt x="0" y="6544"/>
                    <a:pt x="124" y="7653"/>
                  </a:cubicBezTo>
                  <a:lnTo>
                    <a:pt x="309" y="9748"/>
                  </a:lnTo>
                  <a:cubicBezTo>
                    <a:pt x="423" y="10724"/>
                    <a:pt x="1233" y="11485"/>
                    <a:pt x="2191" y="11485"/>
                  </a:cubicBezTo>
                  <a:cubicBezTo>
                    <a:pt x="2261" y="11485"/>
                    <a:pt x="2332" y="11481"/>
                    <a:pt x="2403" y="11473"/>
                  </a:cubicBezTo>
                  <a:lnTo>
                    <a:pt x="58534" y="5928"/>
                  </a:lnTo>
                  <a:cubicBezTo>
                    <a:pt x="59643" y="5866"/>
                    <a:pt x="60382" y="4880"/>
                    <a:pt x="60259" y="3833"/>
                  </a:cubicBezTo>
                  <a:lnTo>
                    <a:pt x="60074" y="1738"/>
                  </a:lnTo>
                  <a:cubicBezTo>
                    <a:pt x="59960" y="762"/>
                    <a:pt x="59150" y="0"/>
                    <a:pt x="58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4194635" y="3377645"/>
              <a:ext cx="604887" cy="114981"/>
            </a:xfrm>
            <a:custGeom>
              <a:avLst/>
              <a:gdLst/>
              <a:ahLst/>
              <a:cxnLst/>
              <a:rect l="l" t="t" r="r" b="b"/>
              <a:pathLst>
                <a:path w="60383" h="11478" extrusionOk="0">
                  <a:moveTo>
                    <a:pt x="58102" y="1"/>
                  </a:moveTo>
                  <a:cubicBezTo>
                    <a:pt x="58061" y="1"/>
                    <a:pt x="58021" y="2"/>
                    <a:pt x="57980" y="4"/>
                  </a:cubicBezTo>
                  <a:lnTo>
                    <a:pt x="1849" y="5549"/>
                  </a:lnTo>
                  <a:cubicBezTo>
                    <a:pt x="740" y="5673"/>
                    <a:pt x="1" y="6597"/>
                    <a:pt x="124" y="7644"/>
                  </a:cubicBezTo>
                  <a:lnTo>
                    <a:pt x="309" y="9739"/>
                  </a:lnTo>
                  <a:cubicBezTo>
                    <a:pt x="423" y="10767"/>
                    <a:pt x="1226" y="11478"/>
                    <a:pt x="2177" y="11478"/>
                  </a:cubicBezTo>
                  <a:cubicBezTo>
                    <a:pt x="2252" y="11478"/>
                    <a:pt x="2327" y="11473"/>
                    <a:pt x="2404" y="11464"/>
                  </a:cubicBezTo>
                  <a:lnTo>
                    <a:pt x="58596" y="5981"/>
                  </a:lnTo>
                  <a:cubicBezTo>
                    <a:pt x="59644" y="5858"/>
                    <a:pt x="60383" y="4933"/>
                    <a:pt x="60260" y="3886"/>
                  </a:cubicBezTo>
                  <a:lnTo>
                    <a:pt x="60075" y="1729"/>
                  </a:lnTo>
                  <a:cubicBezTo>
                    <a:pt x="59956" y="723"/>
                    <a:pt x="59098" y="1"/>
                    <a:pt x="5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4205133" y="3486174"/>
              <a:ext cx="604887" cy="114991"/>
            </a:xfrm>
            <a:custGeom>
              <a:avLst/>
              <a:gdLst/>
              <a:ahLst/>
              <a:cxnLst/>
              <a:rect l="l" t="t" r="r" b="b"/>
              <a:pathLst>
                <a:path w="60383" h="11479" extrusionOk="0">
                  <a:moveTo>
                    <a:pt x="58268" y="1"/>
                  </a:moveTo>
                  <a:cubicBezTo>
                    <a:pt x="58193" y="1"/>
                    <a:pt x="58117" y="5"/>
                    <a:pt x="58041" y="14"/>
                  </a:cubicBezTo>
                  <a:lnTo>
                    <a:pt x="1849" y="5498"/>
                  </a:lnTo>
                  <a:cubicBezTo>
                    <a:pt x="801" y="5621"/>
                    <a:pt x="0" y="6545"/>
                    <a:pt x="124" y="7593"/>
                  </a:cubicBezTo>
                  <a:lnTo>
                    <a:pt x="308" y="9749"/>
                  </a:lnTo>
                  <a:cubicBezTo>
                    <a:pt x="427" y="10756"/>
                    <a:pt x="1285" y="11478"/>
                    <a:pt x="2282" y="11478"/>
                  </a:cubicBezTo>
                  <a:cubicBezTo>
                    <a:pt x="2322" y="11478"/>
                    <a:pt x="2363" y="11477"/>
                    <a:pt x="2403" y="11475"/>
                  </a:cubicBezTo>
                  <a:lnTo>
                    <a:pt x="58596" y="5929"/>
                  </a:lnTo>
                  <a:cubicBezTo>
                    <a:pt x="59643" y="5806"/>
                    <a:pt x="60382" y="4882"/>
                    <a:pt x="60321" y="3834"/>
                  </a:cubicBezTo>
                  <a:lnTo>
                    <a:pt x="60074" y="1739"/>
                  </a:lnTo>
                  <a:cubicBezTo>
                    <a:pt x="60017" y="711"/>
                    <a:pt x="59219" y="1"/>
                    <a:pt x="58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4216243" y="3594203"/>
              <a:ext cx="604887" cy="115061"/>
            </a:xfrm>
            <a:custGeom>
              <a:avLst/>
              <a:gdLst/>
              <a:ahLst/>
              <a:cxnLst/>
              <a:rect l="l" t="t" r="r" b="b"/>
              <a:pathLst>
                <a:path w="60383" h="11486" extrusionOk="0">
                  <a:moveTo>
                    <a:pt x="58192" y="0"/>
                  </a:moveTo>
                  <a:cubicBezTo>
                    <a:pt x="58122" y="0"/>
                    <a:pt x="58051" y="4"/>
                    <a:pt x="57979" y="13"/>
                  </a:cubicBezTo>
                  <a:lnTo>
                    <a:pt x="1787" y="5558"/>
                  </a:lnTo>
                  <a:cubicBezTo>
                    <a:pt x="740" y="5620"/>
                    <a:pt x="0" y="6606"/>
                    <a:pt x="62" y="7653"/>
                  </a:cubicBezTo>
                  <a:lnTo>
                    <a:pt x="308" y="9748"/>
                  </a:lnTo>
                  <a:cubicBezTo>
                    <a:pt x="366" y="10724"/>
                    <a:pt x="1225" y="11486"/>
                    <a:pt x="2190" y="11486"/>
                  </a:cubicBezTo>
                  <a:cubicBezTo>
                    <a:pt x="2260" y="11486"/>
                    <a:pt x="2332" y="11481"/>
                    <a:pt x="2403" y="11473"/>
                  </a:cubicBezTo>
                  <a:lnTo>
                    <a:pt x="58534" y="5928"/>
                  </a:lnTo>
                  <a:cubicBezTo>
                    <a:pt x="59581" y="5866"/>
                    <a:pt x="60382" y="4942"/>
                    <a:pt x="60259" y="3833"/>
                  </a:cubicBezTo>
                  <a:lnTo>
                    <a:pt x="60074" y="1738"/>
                  </a:lnTo>
                  <a:cubicBezTo>
                    <a:pt x="59959" y="762"/>
                    <a:pt x="59150" y="0"/>
                    <a:pt x="58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4226731" y="3702302"/>
              <a:ext cx="604887" cy="114981"/>
            </a:xfrm>
            <a:custGeom>
              <a:avLst/>
              <a:gdLst/>
              <a:ahLst/>
              <a:cxnLst/>
              <a:rect l="l" t="t" r="r" b="b"/>
              <a:pathLst>
                <a:path w="60383" h="11478" extrusionOk="0">
                  <a:moveTo>
                    <a:pt x="58102" y="1"/>
                  </a:moveTo>
                  <a:cubicBezTo>
                    <a:pt x="58061" y="1"/>
                    <a:pt x="58021" y="2"/>
                    <a:pt x="57980" y="4"/>
                  </a:cubicBezTo>
                  <a:lnTo>
                    <a:pt x="1788" y="5550"/>
                  </a:lnTo>
                  <a:cubicBezTo>
                    <a:pt x="740" y="5673"/>
                    <a:pt x="1" y="6597"/>
                    <a:pt x="124" y="7644"/>
                  </a:cubicBezTo>
                  <a:lnTo>
                    <a:pt x="309" y="9739"/>
                  </a:lnTo>
                  <a:cubicBezTo>
                    <a:pt x="423" y="10767"/>
                    <a:pt x="1226" y="11478"/>
                    <a:pt x="2177" y="11478"/>
                  </a:cubicBezTo>
                  <a:cubicBezTo>
                    <a:pt x="2252" y="11478"/>
                    <a:pt x="2327" y="11474"/>
                    <a:pt x="2404" y="11465"/>
                  </a:cubicBezTo>
                  <a:lnTo>
                    <a:pt x="58534" y="5981"/>
                  </a:lnTo>
                  <a:cubicBezTo>
                    <a:pt x="59582" y="5858"/>
                    <a:pt x="60383" y="4933"/>
                    <a:pt x="60260" y="3886"/>
                  </a:cubicBezTo>
                  <a:lnTo>
                    <a:pt x="60075" y="1729"/>
                  </a:lnTo>
                  <a:cubicBezTo>
                    <a:pt x="59956" y="723"/>
                    <a:pt x="59098" y="1"/>
                    <a:pt x="5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4192792" y="3878249"/>
              <a:ext cx="711663" cy="174064"/>
            </a:xfrm>
            <a:custGeom>
              <a:avLst/>
              <a:gdLst/>
              <a:ahLst/>
              <a:cxnLst/>
              <a:rect l="l" t="t" r="r" b="b"/>
              <a:pathLst>
                <a:path w="71042" h="17376" extrusionOk="0">
                  <a:moveTo>
                    <a:pt x="5422" y="0"/>
                  </a:moveTo>
                  <a:cubicBezTo>
                    <a:pt x="2465" y="0"/>
                    <a:pt x="0" y="2465"/>
                    <a:pt x="0" y="5422"/>
                  </a:cubicBezTo>
                  <a:lnTo>
                    <a:pt x="0" y="17376"/>
                  </a:lnTo>
                  <a:lnTo>
                    <a:pt x="71041" y="17376"/>
                  </a:lnTo>
                  <a:lnTo>
                    <a:pt x="71041" y="62"/>
                  </a:lnTo>
                  <a:lnTo>
                    <a:pt x="5422" y="62"/>
                  </a:lnTo>
                  <a:lnTo>
                    <a:pt x="5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3887268" y="3965271"/>
              <a:ext cx="642532" cy="521561"/>
            </a:xfrm>
            <a:custGeom>
              <a:avLst/>
              <a:gdLst/>
              <a:ahLst/>
              <a:cxnLst/>
              <a:rect l="l" t="t" r="r" b="b"/>
              <a:pathLst>
                <a:path w="64141" h="52065" extrusionOk="0">
                  <a:moveTo>
                    <a:pt x="1479" y="1"/>
                  </a:moveTo>
                  <a:cubicBezTo>
                    <a:pt x="493" y="3451"/>
                    <a:pt x="0" y="7025"/>
                    <a:pt x="0" y="10783"/>
                  </a:cubicBezTo>
                  <a:lnTo>
                    <a:pt x="0" y="52065"/>
                  </a:lnTo>
                  <a:lnTo>
                    <a:pt x="64140" y="52065"/>
                  </a:lnTo>
                  <a:lnTo>
                    <a:pt x="64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4450782" y="3689379"/>
              <a:ext cx="1052990" cy="797453"/>
            </a:xfrm>
            <a:custGeom>
              <a:avLst/>
              <a:gdLst/>
              <a:ahLst/>
              <a:cxnLst/>
              <a:rect l="l" t="t" r="r" b="b"/>
              <a:pathLst>
                <a:path w="105115" h="79606" extrusionOk="0">
                  <a:moveTo>
                    <a:pt x="38325" y="0"/>
                  </a:moveTo>
                  <a:cubicBezTo>
                    <a:pt x="17130" y="0"/>
                    <a:pt x="1" y="17129"/>
                    <a:pt x="1" y="38324"/>
                  </a:cubicBezTo>
                  <a:lnTo>
                    <a:pt x="1" y="79606"/>
                  </a:lnTo>
                  <a:lnTo>
                    <a:pt x="105115" y="79606"/>
                  </a:lnTo>
                  <a:lnTo>
                    <a:pt x="105115" y="45410"/>
                  </a:lnTo>
                  <a:cubicBezTo>
                    <a:pt x="105115" y="27419"/>
                    <a:pt x="92669" y="12323"/>
                    <a:pt x="75971" y="8195"/>
                  </a:cubicBezTo>
                  <a:lnTo>
                    <a:pt x="47690" y="1171"/>
                  </a:lnTo>
                  <a:cubicBezTo>
                    <a:pt x="44671" y="370"/>
                    <a:pt x="41529" y="0"/>
                    <a:pt x="38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4735941" y="3760363"/>
              <a:ext cx="767831" cy="726469"/>
            </a:xfrm>
            <a:custGeom>
              <a:avLst/>
              <a:gdLst/>
              <a:ahLst/>
              <a:cxnLst/>
              <a:rect l="l" t="t" r="r" b="b"/>
              <a:pathLst>
                <a:path w="76649" h="72520" extrusionOk="0">
                  <a:moveTo>
                    <a:pt x="38325" y="0"/>
                  </a:moveTo>
                  <a:cubicBezTo>
                    <a:pt x="17191" y="0"/>
                    <a:pt x="1" y="17190"/>
                    <a:pt x="1" y="38324"/>
                  </a:cubicBezTo>
                  <a:lnTo>
                    <a:pt x="1" y="72520"/>
                  </a:lnTo>
                  <a:lnTo>
                    <a:pt x="76649" y="72520"/>
                  </a:lnTo>
                  <a:lnTo>
                    <a:pt x="76649" y="38324"/>
                  </a:lnTo>
                  <a:cubicBezTo>
                    <a:pt x="76649" y="17190"/>
                    <a:pt x="59458" y="0"/>
                    <a:pt x="38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3657657" y="4139335"/>
              <a:ext cx="957322" cy="347497"/>
            </a:xfrm>
            <a:custGeom>
              <a:avLst/>
              <a:gdLst/>
              <a:ahLst/>
              <a:cxnLst/>
              <a:rect l="l" t="t" r="r" b="b"/>
              <a:pathLst>
                <a:path w="95565" h="34689" extrusionOk="0">
                  <a:moveTo>
                    <a:pt x="12816" y="0"/>
                  </a:moveTo>
                  <a:cubicBezTo>
                    <a:pt x="5731" y="0"/>
                    <a:pt x="1" y="5730"/>
                    <a:pt x="1" y="12816"/>
                  </a:cubicBezTo>
                  <a:lnTo>
                    <a:pt x="1" y="34689"/>
                  </a:lnTo>
                  <a:lnTo>
                    <a:pt x="95564" y="34689"/>
                  </a:lnTo>
                  <a:lnTo>
                    <a:pt x="95564" y="12816"/>
                  </a:lnTo>
                  <a:cubicBezTo>
                    <a:pt x="95564" y="5730"/>
                    <a:pt x="89834" y="0"/>
                    <a:pt x="8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4940859" y="3904175"/>
              <a:ext cx="429600" cy="470943"/>
            </a:xfrm>
            <a:custGeom>
              <a:avLst/>
              <a:gdLst/>
              <a:ahLst/>
              <a:cxnLst/>
              <a:rect l="l" t="t" r="r" b="b"/>
              <a:pathLst>
                <a:path w="42885" h="47012" extrusionOk="0">
                  <a:moveTo>
                    <a:pt x="21442" y="0"/>
                  </a:moveTo>
                  <a:cubicBezTo>
                    <a:pt x="9612" y="0"/>
                    <a:pt x="1" y="10475"/>
                    <a:pt x="1" y="23475"/>
                  </a:cubicBezTo>
                  <a:cubicBezTo>
                    <a:pt x="1" y="36476"/>
                    <a:pt x="9612" y="47012"/>
                    <a:pt x="21442" y="47012"/>
                  </a:cubicBezTo>
                  <a:cubicBezTo>
                    <a:pt x="33272" y="47012"/>
                    <a:pt x="42884" y="36476"/>
                    <a:pt x="42884" y="23475"/>
                  </a:cubicBezTo>
                  <a:cubicBezTo>
                    <a:pt x="42884" y="10475"/>
                    <a:pt x="33272" y="0"/>
                    <a:pt x="2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4940859" y="3914663"/>
              <a:ext cx="409846" cy="449345"/>
            </a:xfrm>
            <a:custGeom>
              <a:avLst/>
              <a:gdLst/>
              <a:ahLst/>
              <a:cxnLst/>
              <a:rect l="l" t="t" r="r" b="b"/>
              <a:pathLst>
                <a:path w="40913" h="44856" extrusionOk="0">
                  <a:moveTo>
                    <a:pt x="20456" y="1"/>
                  </a:moveTo>
                  <a:cubicBezTo>
                    <a:pt x="9119" y="1"/>
                    <a:pt x="1" y="10044"/>
                    <a:pt x="1" y="22428"/>
                  </a:cubicBezTo>
                  <a:cubicBezTo>
                    <a:pt x="1" y="34813"/>
                    <a:pt x="9119" y="44856"/>
                    <a:pt x="20456" y="44856"/>
                  </a:cubicBezTo>
                  <a:cubicBezTo>
                    <a:pt x="31732" y="44856"/>
                    <a:pt x="40912" y="34813"/>
                    <a:pt x="40912" y="22428"/>
                  </a:cubicBezTo>
                  <a:cubicBezTo>
                    <a:pt x="40912" y="10044"/>
                    <a:pt x="31732" y="1"/>
                    <a:pt x="20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5043939" y="4035023"/>
              <a:ext cx="227758" cy="209246"/>
            </a:xfrm>
            <a:custGeom>
              <a:avLst/>
              <a:gdLst/>
              <a:ahLst/>
              <a:cxnLst/>
              <a:rect l="l" t="t" r="r" b="b"/>
              <a:pathLst>
                <a:path w="22736" h="20888" extrusionOk="0">
                  <a:moveTo>
                    <a:pt x="8873" y="0"/>
                  </a:moveTo>
                  <a:cubicBezTo>
                    <a:pt x="3943" y="0"/>
                    <a:pt x="0" y="4683"/>
                    <a:pt x="0" y="10413"/>
                  </a:cubicBezTo>
                  <a:cubicBezTo>
                    <a:pt x="0" y="16205"/>
                    <a:pt x="3943" y="20888"/>
                    <a:pt x="8873" y="20888"/>
                  </a:cubicBezTo>
                  <a:lnTo>
                    <a:pt x="13863" y="20888"/>
                  </a:lnTo>
                  <a:cubicBezTo>
                    <a:pt x="18731" y="20888"/>
                    <a:pt x="22736" y="16205"/>
                    <a:pt x="22736" y="10413"/>
                  </a:cubicBezTo>
                  <a:cubicBezTo>
                    <a:pt x="22736" y="4683"/>
                    <a:pt x="18731" y="0"/>
                    <a:pt x="1386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5043939" y="4035023"/>
              <a:ext cx="227758" cy="209246"/>
            </a:xfrm>
            <a:custGeom>
              <a:avLst/>
              <a:gdLst/>
              <a:ahLst/>
              <a:cxnLst/>
              <a:rect l="l" t="t" r="r" b="b"/>
              <a:pathLst>
                <a:path w="22736" h="20888" extrusionOk="0">
                  <a:moveTo>
                    <a:pt x="8873" y="0"/>
                  </a:moveTo>
                  <a:cubicBezTo>
                    <a:pt x="3943" y="0"/>
                    <a:pt x="0" y="4683"/>
                    <a:pt x="0" y="10413"/>
                  </a:cubicBezTo>
                  <a:cubicBezTo>
                    <a:pt x="0" y="16205"/>
                    <a:pt x="3943" y="20888"/>
                    <a:pt x="8873" y="20888"/>
                  </a:cubicBezTo>
                  <a:lnTo>
                    <a:pt x="13863" y="20888"/>
                  </a:lnTo>
                  <a:cubicBezTo>
                    <a:pt x="18731" y="20888"/>
                    <a:pt x="22736" y="16205"/>
                    <a:pt x="22736" y="10413"/>
                  </a:cubicBezTo>
                  <a:cubicBezTo>
                    <a:pt x="22736" y="4683"/>
                    <a:pt x="18731" y="0"/>
                    <a:pt x="138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5093926" y="4035023"/>
              <a:ext cx="177771" cy="209246"/>
            </a:xfrm>
            <a:custGeom>
              <a:avLst/>
              <a:gdLst/>
              <a:ahLst/>
              <a:cxnLst/>
              <a:rect l="l" t="t" r="r" b="b"/>
              <a:pathLst>
                <a:path w="17746" h="20888" extrusionOk="0">
                  <a:moveTo>
                    <a:pt x="8873" y="0"/>
                  </a:moveTo>
                  <a:cubicBezTo>
                    <a:pt x="3944" y="0"/>
                    <a:pt x="1" y="4621"/>
                    <a:pt x="1" y="10413"/>
                  </a:cubicBezTo>
                  <a:cubicBezTo>
                    <a:pt x="1" y="16205"/>
                    <a:pt x="3944" y="20888"/>
                    <a:pt x="8873" y="20888"/>
                  </a:cubicBezTo>
                  <a:cubicBezTo>
                    <a:pt x="13802" y="20888"/>
                    <a:pt x="17746" y="16205"/>
                    <a:pt x="17746" y="10413"/>
                  </a:cubicBezTo>
                  <a:cubicBezTo>
                    <a:pt x="17746" y="4621"/>
                    <a:pt x="13802" y="0"/>
                    <a:pt x="8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5111827" y="4051071"/>
              <a:ext cx="141968" cy="176528"/>
            </a:xfrm>
            <a:custGeom>
              <a:avLst/>
              <a:gdLst/>
              <a:ahLst/>
              <a:cxnLst/>
              <a:rect l="l" t="t" r="r" b="b"/>
              <a:pathLst>
                <a:path w="14172" h="17622" extrusionOk="0">
                  <a:moveTo>
                    <a:pt x="7086" y="0"/>
                  </a:moveTo>
                  <a:cubicBezTo>
                    <a:pt x="3266" y="0"/>
                    <a:pt x="1" y="4067"/>
                    <a:pt x="1" y="8811"/>
                  </a:cubicBezTo>
                  <a:cubicBezTo>
                    <a:pt x="1" y="13617"/>
                    <a:pt x="3266" y="17622"/>
                    <a:pt x="7086" y="17622"/>
                  </a:cubicBezTo>
                  <a:cubicBezTo>
                    <a:pt x="10906" y="17622"/>
                    <a:pt x="14172" y="13617"/>
                    <a:pt x="14172" y="8811"/>
                  </a:cubicBezTo>
                  <a:cubicBezTo>
                    <a:pt x="14172" y="4067"/>
                    <a:pt x="10906" y="0"/>
                    <a:pt x="7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5111827" y="4060327"/>
              <a:ext cx="127162" cy="158016"/>
            </a:xfrm>
            <a:custGeom>
              <a:avLst/>
              <a:gdLst/>
              <a:ahLst/>
              <a:cxnLst/>
              <a:rect l="l" t="t" r="r" b="b"/>
              <a:pathLst>
                <a:path w="12694" h="15774" extrusionOk="0">
                  <a:moveTo>
                    <a:pt x="6347" y="1"/>
                  </a:moveTo>
                  <a:cubicBezTo>
                    <a:pt x="2897" y="1"/>
                    <a:pt x="1" y="3636"/>
                    <a:pt x="1" y="7887"/>
                  </a:cubicBezTo>
                  <a:cubicBezTo>
                    <a:pt x="1" y="12139"/>
                    <a:pt x="2897" y="15774"/>
                    <a:pt x="6347" y="15774"/>
                  </a:cubicBezTo>
                  <a:cubicBezTo>
                    <a:pt x="9797" y="15774"/>
                    <a:pt x="12693" y="12139"/>
                    <a:pt x="12693" y="7887"/>
                  </a:cubicBezTo>
                  <a:cubicBezTo>
                    <a:pt x="12693" y="3636"/>
                    <a:pt x="9797" y="1"/>
                    <a:pt x="6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4023055" y="4296720"/>
              <a:ext cx="67899" cy="77786"/>
            </a:xfrm>
            <a:custGeom>
              <a:avLst/>
              <a:gdLst/>
              <a:ahLst/>
              <a:cxnLst/>
              <a:rect l="l" t="t" r="r" b="b"/>
              <a:pathLst>
                <a:path w="6778" h="7765" extrusionOk="0">
                  <a:moveTo>
                    <a:pt x="3389" y="1"/>
                  </a:moveTo>
                  <a:cubicBezTo>
                    <a:pt x="1479" y="1"/>
                    <a:pt x="0" y="1726"/>
                    <a:pt x="0" y="3882"/>
                  </a:cubicBezTo>
                  <a:cubicBezTo>
                    <a:pt x="0" y="5977"/>
                    <a:pt x="1479" y="7764"/>
                    <a:pt x="3389" y="7764"/>
                  </a:cubicBezTo>
                  <a:cubicBezTo>
                    <a:pt x="5237" y="7764"/>
                    <a:pt x="6778" y="5977"/>
                    <a:pt x="6778" y="3882"/>
                  </a:cubicBezTo>
                  <a:cubicBezTo>
                    <a:pt x="6778" y="1726"/>
                    <a:pt x="5237" y="1"/>
                    <a:pt x="3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4042189" y="4307830"/>
              <a:ext cx="48765" cy="55567"/>
            </a:xfrm>
            <a:custGeom>
              <a:avLst/>
              <a:gdLst/>
              <a:ahLst/>
              <a:cxnLst/>
              <a:rect l="l" t="t" r="r" b="b"/>
              <a:pathLst>
                <a:path w="4868" h="5547" extrusionOk="0">
                  <a:moveTo>
                    <a:pt x="2465" y="1"/>
                  </a:moveTo>
                  <a:cubicBezTo>
                    <a:pt x="1109" y="1"/>
                    <a:pt x="0" y="1233"/>
                    <a:pt x="0" y="2773"/>
                  </a:cubicBezTo>
                  <a:cubicBezTo>
                    <a:pt x="0" y="4252"/>
                    <a:pt x="1109" y="5546"/>
                    <a:pt x="2465" y="5546"/>
                  </a:cubicBezTo>
                  <a:cubicBezTo>
                    <a:pt x="3759" y="5546"/>
                    <a:pt x="4868" y="4314"/>
                    <a:pt x="4868" y="2773"/>
                  </a:cubicBezTo>
                  <a:cubicBezTo>
                    <a:pt x="4868" y="1233"/>
                    <a:pt x="3759" y="1"/>
                    <a:pt x="2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4124272" y="4296720"/>
              <a:ext cx="67909" cy="77786"/>
            </a:xfrm>
            <a:custGeom>
              <a:avLst/>
              <a:gdLst/>
              <a:ahLst/>
              <a:cxnLst/>
              <a:rect l="l" t="t" r="r" b="b"/>
              <a:pathLst>
                <a:path w="6779" h="7765" extrusionOk="0">
                  <a:moveTo>
                    <a:pt x="3390" y="1"/>
                  </a:moveTo>
                  <a:cubicBezTo>
                    <a:pt x="1541" y="1"/>
                    <a:pt x="1" y="1726"/>
                    <a:pt x="1" y="3882"/>
                  </a:cubicBezTo>
                  <a:cubicBezTo>
                    <a:pt x="1" y="5977"/>
                    <a:pt x="1541" y="7764"/>
                    <a:pt x="3390" y="7764"/>
                  </a:cubicBezTo>
                  <a:cubicBezTo>
                    <a:pt x="5300" y="7764"/>
                    <a:pt x="6778" y="5977"/>
                    <a:pt x="6778" y="3882"/>
                  </a:cubicBezTo>
                  <a:cubicBezTo>
                    <a:pt x="6778" y="1726"/>
                    <a:pt x="5300" y="1"/>
                    <a:pt x="3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4144027" y="4307830"/>
              <a:ext cx="48154" cy="55567"/>
            </a:xfrm>
            <a:custGeom>
              <a:avLst/>
              <a:gdLst/>
              <a:ahLst/>
              <a:cxnLst/>
              <a:rect l="l" t="t" r="r" b="b"/>
              <a:pathLst>
                <a:path w="4807" h="5547" extrusionOk="0">
                  <a:moveTo>
                    <a:pt x="2404" y="1"/>
                  </a:moveTo>
                  <a:cubicBezTo>
                    <a:pt x="1048" y="1"/>
                    <a:pt x="1" y="1233"/>
                    <a:pt x="1" y="2773"/>
                  </a:cubicBezTo>
                  <a:cubicBezTo>
                    <a:pt x="1" y="4252"/>
                    <a:pt x="1048" y="5546"/>
                    <a:pt x="2404" y="5546"/>
                  </a:cubicBezTo>
                  <a:cubicBezTo>
                    <a:pt x="3759" y="5546"/>
                    <a:pt x="4806" y="4314"/>
                    <a:pt x="4806" y="2773"/>
                  </a:cubicBezTo>
                  <a:cubicBezTo>
                    <a:pt x="4806" y="1233"/>
                    <a:pt x="3759" y="1"/>
                    <a:pt x="2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4226120" y="4296720"/>
              <a:ext cx="67899" cy="77786"/>
            </a:xfrm>
            <a:custGeom>
              <a:avLst/>
              <a:gdLst/>
              <a:ahLst/>
              <a:cxnLst/>
              <a:rect l="l" t="t" r="r" b="b"/>
              <a:pathLst>
                <a:path w="6778" h="7765" extrusionOk="0">
                  <a:moveTo>
                    <a:pt x="3389" y="1"/>
                  </a:moveTo>
                  <a:cubicBezTo>
                    <a:pt x="1541" y="1"/>
                    <a:pt x="0" y="1726"/>
                    <a:pt x="0" y="3882"/>
                  </a:cubicBezTo>
                  <a:cubicBezTo>
                    <a:pt x="0" y="5977"/>
                    <a:pt x="1541" y="7764"/>
                    <a:pt x="3389" y="7764"/>
                  </a:cubicBezTo>
                  <a:cubicBezTo>
                    <a:pt x="5237" y="7764"/>
                    <a:pt x="6778" y="5977"/>
                    <a:pt x="6778" y="3882"/>
                  </a:cubicBezTo>
                  <a:cubicBezTo>
                    <a:pt x="6778" y="1726"/>
                    <a:pt x="5237" y="1"/>
                    <a:pt x="3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4245253" y="4307830"/>
              <a:ext cx="48765" cy="55567"/>
            </a:xfrm>
            <a:custGeom>
              <a:avLst/>
              <a:gdLst/>
              <a:ahLst/>
              <a:cxnLst/>
              <a:rect l="l" t="t" r="r" b="b"/>
              <a:pathLst>
                <a:path w="4868" h="5547" extrusionOk="0">
                  <a:moveTo>
                    <a:pt x="2465" y="1"/>
                  </a:moveTo>
                  <a:cubicBezTo>
                    <a:pt x="1109" y="1"/>
                    <a:pt x="0" y="1233"/>
                    <a:pt x="0" y="2773"/>
                  </a:cubicBezTo>
                  <a:cubicBezTo>
                    <a:pt x="0" y="4252"/>
                    <a:pt x="1109" y="5546"/>
                    <a:pt x="2465" y="5546"/>
                  </a:cubicBezTo>
                  <a:cubicBezTo>
                    <a:pt x="3759" y="5546"/>
                    <a:pt x="4868" y="4314"/>
                    <a:pt x="4868" y="2773"/>
                  </a:cubicBezTo>
                  <a:cubicBezTo>
                    <a:pt x="4868" y="1233"/>
                    <a:pt x="3759" y="1"/>
                    <a:pt x="2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3738518" y="4296720"/>
              <a:ext cx="69752" cy="77165"/>
            </a:xfrm>
            <a:custGeom>
              <a:avLst/>
              <a:gdLst/>
              <a:ahLst/>
              <a:cxnLst/>
              <a:rect l="l" t="t" r="r" b="b"/>
              <a:pathLst>
                <a:path w="6963" h="7703" extrusionOk="0">
                  <a:moveTo>
                    <a:pt x="1787" y="1"/>
                  </a:moveTo>
                  <a:cubicBezTo>
                    <a:pt x="801" y="1"/>
                    <a:pt x="0" y="740"/>
                    <a:pt x="0" y="1726"/>
                  </a:cubicBezTo>
                  <a:lnTo>
                    <a:pt x="0" y="5977"/>
                  </a:lnTo>
                  <a:cubicBezTo>
                    <a:pt x="0" y="6963"/>
                    <a:pt x="801" y="7703"/>
                    <a:pt x="1787" y="7703"/>
                  </a:cubicBezTo>
                  <a:lnTo>
                    <a:pt x="5237" y="7703"/>
                  </a:lnTo>
                  <a:cubicBezTo>
                    <a:pt x="6223" y="7703"/>
                    <a:pt x="6962" y="6963"/>
                    <a:pt x="6962" y="5977"/>
                  </a:cubicBezTo>
                  <a:lnTo>
                    <a:pt x="6962" y="1726"/>
                  </a:lnTo>
                  <a:cubicBezTo>
                    <a:pt x="6962" y="740"/>
                    <a:pt x="6223" y="1"/>
                    <a:pt x="5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3753945" y="4304133"/>
              <a:ext cx="54946" cy="62349"/>
            </a:xfrm>
            <a:custGeom>
              <a:avLst/>
              <a:gdLst/>
              <a:ahLst/>
              <a:cxnLst/>
              <a:rect l="l" t="t" r="r" b="b"/>
              <a:pathLst>
                <a:path w="5485" h="6224" extrusionOk="0">
                  <a:moveTo>
                    <a:pt x="1417" y="0"/>
                  </a:moveTo>
                  <a:cubicBezTo>
                    <a:pt x="678" y="0"/>
                    <a:pt x="0" y="678"/>
                    <a:pt x="0" y="1417"/>
                  </a:cubicBezTo>
                  <a:lnTo>
                    <a:pt x="0" y="4806"/>
                  </a:lnTo>
                  <a:cubicBezTo>
                    <a:pt x="0" y="5607"/>
                    <a:pt x="678" y="6223"/>
                    <a:pt x="1417" y="6223"/>
                  </a:cubicBezTo>
                  <a:lnTo>
                    <a:pt x="4067" y="6223"/>
                  </a:lnTo>
                  <a:cubicBezTo>
                    <a:pt x="4806" y="6223"/>
                    <a:pt x="5484" y="5607"/>
                    <a:pt x="5484" y="4806"/>
                  </a:cubicBezTo>
                  <a:lnTo>
                    <a:pt x="5484" y="1417"/>
                  </a:lnTo>
                  <a:cubicBezTo>
                    <a:pt x="5484" y="678"/>
                    <a:pt x="4806" y="0"/>
                    <a:pt x="4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4176123" y="3027102"/>
              <a:ext cx="465393" cy="417249"/>
            </a:xfrm>
            <a:custGeom>
              <a:avLst/>
              <a:gdLst/>
              <a:ahLst/>
              <a:cxnLst/>
              <a:rect l="l" t="t" r="r" b="b"/>
              <a:pathLst>
                <a:path w="46458" h="41652" extrusionOk="0">
                  <a:moveTo>
                    <a:pt x="0" y="0"/>
                  </a:moveTo>
                  <a:lnTo>
                    <a:pt x="0" y="41652"/>
                  </a:lnTo>
                  <a:lnTo>
                    <a:pt x="39803" y="41652"/>
                  </a:lnTo>
                  <a:cubicBezTo>
                    <a:pt x="43439" y="41652"/>
                    <a:pt x="46458" y="38632"/>
                    <a:pt x="46458" y="34997"/>
                  </a:cubicBezTo>
                  <a:lnTo>
                    <a:pt x="46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4176123" y="3027102"/>
              <a:ext cx="465393" cy="417249"/>
            </a:xfrm>
            <a:custGeom>
              <a:avLst/>
              <a:gdLst/>
              <a:ahLst/>
              <a:cxnLst/>
              <a:rect l="l" t="t" r="r" b="b"/>
              <a:pathLst>
                <a:path w="46458" h="41652" extrusionOk="0">
                  <a:moveTo>
                    <a:pt x="0" y="0"/>
                  </a:moveTo>
                  <a:lnTo>
                    <a:pt x="0" y="41652"/>
                  </a:lnTo>
                  <a:lnTo>
                    <a:pt x="39803" y="41652"/>
                  </a:lnTo>
                  <a:cubicBezTo>
                    <a:pt x="43439" y="41652"/>
                    <a:pt x="46458" y="38632"/>
                    <a:pt x="46458" y="34997"/>
                  </a:cubicBezTo>
                  <a:lnTo>
                    <a:pt x="46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4315616" y="3094380"/>
              <a:ext cx="82714" cy="258001"/>
            </a:xfrm>
            <a:custGeom>
              <a:avLst/>
              <a:gdLst/>
              <a:ahLst/>
              <a:cxnLst/>
              <a:rect l="l" t="t" r="r" b="b"/>
              <a:pathLst>
                <a:path w="8257" h="25755" extrusionOk="0">
                  <a:moveTo>
                    <a:pt x="4128" y="0"/>
                  </a:moveTo>
                  <a:cubicBezTo>
                    <a:pt x="1849" y="0"/>
                    <a:pt x="0" y="1910"/>
                    <a:pt x="0" y="4190"/>
                  </a:cubicBezTo>
                  <a:lnTo>
                    <a:pt x="0" y="21627"/>
                  </a:lnTo>
                  <a:cubicBezTo>
                    <a:pt x="0" y="23907"/>
                    <a:pt x="1849" y="25755"/>
                    <a:pt x="4128" y="25755"/>
                  </a:cubicBezTo>
                  <a:cubicBezTo>
                    <a:pt x="6408" y="25755"/>
                    <a:pt x="8257" y="23907"/>
                    <a:pt x="8257" y="21627"/>
                  </a:cubicBezTo>
                  <a:lnTo>
                    <a:pt x="8257" y="4190"/>
                  </a:lnTo>
                  <a:cubicBezTo>
                    <a:pt x="8257" y="1910"/>
                    <a:pt x="6408" y="0"/>
                    <a:pt x="41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3863807" y="2446298"/>
              <a:ext cx="962872" cy="875229"/>
            </a:xfrm>
            <a:custGeom>
              <a:avLst/>
              <a:gdLst/>
              <a:ahLst/>
              <a:cxnLst/>
              <a:rect l="l" t="t" r="r" b="b"/>
              <a:pathLst>
                <a:path w="96119" h="87370" extrusionOk="0">
                  <a:moveTo>
                    <a:pt x="30253" y="0"/>
                  </a:moveTo>
                  <a:cubicBezTo>
                    <a:pt x="13556" y="0"/>
                    <a:pt x="1" y="13555"/>
                    <a:pt x="1" y="30253"/>
                  </a:cubicBezTo>
                  <a:lnTo>
                    <a:pt x="1" y="87369"/>
                  </a:lnTo>
                  <a:lnTo>
                    <a:pt x="45041" y="87369"/>
                  </a:lnTo>
                  <a:lnTo>
                    <a:pt x="45041" y="73506"/>
                  </a:lnTo>
                  <a:cubicBezTo>
                    <a:pt x="45041" y="69563"/>
                    <a:pt x="55454" y="66297"/>
                    <a:pt x="59397" y="66297"/>
                  </a:cubicBezTo>
                  <a:lnTo>
                    <a:pt x="85768" y="66297"/>
                  </a:lnTo>
                  <a:cubicBezTo>
                    <a:pt x="91498" y="66297"/>
                    <a:pt x="96119" y="61676"/>
                    <a:pt x="96119" y="55946"/>
                  </a:cubicBezTo>
                  <a:lnTo>
                    <a:pt x="96119" y="21504"/>
                  </a:lnTo>
                  <a:cubicBezTo>
                    <a:pt x="96119" y="9674"/>
                    <a:pt x="86507" y="0"/>
                    <a:pt x="74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4079834" y="2807990"/>
              <a:ext cx="227768" cy="209246"/>
            </a:xfrm>
            <a:custGeom>
              <a:avLst/>
              <a:gdLst/>
              <a:ahLst/>
              <a:cxnLst/>
              <a:rect l="l" t="t" r="r" b="b"/>
              <a:pathLst>
                <a:path w="22737" h="20888" extrusionOk="0">
                  <a:moveTo>
                    <a:pt x="8873" y="0"/>
                  </a:moveTo>
                  <a:cubicBezTo>
                    <a:pt x="3944" y="0"/>
                    <a:pt x="1" y="4683"/>
                    <a:pt x="1" y="10413"/>
                  </a:cubicBezTo>
                  <a:cubicBezTo>
                    <a:pt x="1" y="16205"/>
                    <a:pt x="3944" y="20887"/>
                    <a:pt x="8873" y="20887"/>
                  </a:cubicBezTo>
                  <a:lnTo>
                    <a:pt x="13864" y="20887"/>
                  </a:lnTo>
                  <a:cubicBezTo>
                    <a:pt x="18731" y="20887"/>
                    <a:pt x="22736" y="16205"/>
                    <a:pt x="22736" y="10413"/>
                  </a:cubicBezTo>
                  <a:cubicBezTo>
                    <a:pt x="22736" y="4683"/>
                    <a:pt x="18731" y="0"/>
                    <a:pt x="13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4079834" y="2807990"/>
              <a:ext cx="177771" cy="209246"/>
            </a:xfrm>
            <a:custGeom>
              <a:avLst/>
              <a:gdLst/>
              <a:ahLst/>
              <a:cxnLst/>
              <a:rect l="l" t="t" r="r" b="b"/>
              <a:pathLst>
                <a:path w="17746" h="20888" extrusionOk="0">
                  <a:moveTo>
                    <a:pt x="8873" y="0"/>
                  </a:moveTo>
                  <a:cubicBezTo>
                    <a:pt x="3944" y="0"/>
                    <a:pt x="1" y="4683"/>
                    <a:pt x="1" y="10413"/>
                  </a:cubicBezTo>
                  <a:cubicBezTo>
                    <a:pt x="1" y="16205"/>
                    <a:pt x="3944" y="20887"/>
                    <a:pt x="8873" y="20887"/>
                  </a:cubicBezTo>
                  <a:cubicBezTo>
                    <a:pt x="13741" y="20887"/>
                    <a:pt x="17746" y="16205"/>
                    <a:pt x="17746" y="10413"/>
                  </a:cubicBezTo>
                  <a:cubicBezTo>
                    <a:pt x="17746" y="4683"/>
                    <a:pt x="13741" y="0"/>
                    <a:pt x="8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4097736" y="2824649"/>
              <a:ext cx="141968" cy="175917"/>
            </a:xfrm>
            <a:custGeom>
              <a:avLst/>
              <a:gdLst/>
              <a:ahLst/>
              <a:cxnLst/>
              <a:rect l="l" t="t" r="r" b="b"/>
              <a:pathLst>
                <a:path w="14172" h="17561" extrusionOk="0">
                  <a:moveTo>
                    <a:pt x="7086" y="1"/>
                  </a:moveTo>
                  <a:cubicBezTo>
                    <a:pt x="3204" y="1"/>
                    <a:pt x="0" y="4006"/>
                    <a:pt x="0" y="8750"/>
                  </a:cubicBezTo>
                  <a:cubicBezTo>
                    <a:pt x="0" y="13556"/>
                    <a:pt x="3266" y="17561"/>
                    <a:pt x="7086" y="17561"/>
                  </a:cubicBezTo>
                  <a:cubicBezTo>
                    <a:pt x="10906" y="17561"/>
                    <a:pt x="14172" y="13556"/>
                    <a:pt x="14172" y="8750"/>
                  </a:cubicBezTo>
                  <a:cubicBezTo>
                    <a:pt x="14172" y="4006"/>
                    <a:pt x="10906" y="1"/>
                    <a:pt x="7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4112552" y="2833294"/>
              <a:ext cx="127152" cy="158016"/>
            </a:xfrm>
            <a:custGeom>
              <a:avLst/>
              <a:gdLst/>
              <a:ahLst/>
              <a:cxnLst/>
              <a:rect l="l" t="t" r="r" b="b"/>
              <a:pathLst>
                <a:path w="12693" h="15774" extrusionOk="0">
                  <a:moveTo>
                    <a:pt x="6346" y="0"/>
                  </a:moveTo>
                  <a:cubicBezTo>
                    <a:pt x="2896" y="0"/>
                    <a:pt x="0" y="3636"/>
                    <a:pt x="0" y="7887"/>
                  </a:cubicBezTo>
                  <a:cubicBezTo>
                    <a:pt x="0" y="12200"/>
                    <a:pt x="2896" y="15774"/>
                    <a:pt x="6346" y="15774"/>
                  </a:cubicBezTo>
                  <a:cubicBezTo>
                    <a:pt x="9797" y="15774"/>
                    <a:pt x="12693" y="12200"/>
                    <a:pt x="12693" y="7887"/>
                  </a:cubicBezTo>
                  <a:cubicBezTo>
                    <a:pt x="12693" y="3636"/>
                    <a:pt x="9797" y="0"/>
                    <a:pt x="6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4131685" y="2859219"/>
              <a:ext cx="37045" cy="46301"/>
            </a:xfrm>
            <a:custGeom>
              <a:avLst/>
              <a:gdLst/>
              <a:ahLst/>
              <a:cxnLst/>
              <a:rect l="l" t="t" r="r" b="b"/>
              <a:pathLst>
                <a:path w="3698" h="4622" extrusionOk="0">
                  <a:moveTo>
                    <a:pt x="1849" y="0"/>
                  </a:moveTo>
                  <a:cubicBezTo>
                    <a:pt x="863" y="0"/>
                    <a:pt x="0" y="1048"/>
                    <a:pt x="0" y="2342"/>
                  </a:cubicBezTo>
                  <a:cubicBezTo>
                    <a:pt x="0" y="3574"/>
                    <a:pt x="863" y="4621"/>
                    <a:pt x="1849" y="4621"/>
                  </a:cubicBezTo>
                  <a:cubicBezTo>
                    <a:pt x="2835" y="4621"/>
                    <a:pt x="3697" y="3574"/>
                    <a:pt x="3697" y="2342"/>
                  </a:cubicBezTo>
                  <a:cubicBezTo>
                    <a:pt x="3697" y="1048"/>
                    <a:pt x="2835"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3801468" y="2807990"/>
              <a:ext cx="227768" cy="209246"/>
            </a:xfrm>
            <a:custGeom>
              <a:avLst/>
              <a:gdLst/>
              <a:ahLst/>
              <a:cxnLst/>
              <a:rect l="l" t="t" r="r" b="b"/>
              <a:pathLst>
                <a:path w="22737" h="20888" extrusionOk="0">
                  <a:moveTo>
                    <a:pt x="8873" y="0"/>
                  </a:moveTo>
                  <a:cubicBezTo>
                    <a:pt x="4006" y="0"/>
                    <a:pt x="1" y="4683"/>
                    <a:pt x="1" y="10413"/>
                  </a:cubicBezTo>
                  <a:cubicBezTo>
                    <a:pt x="1" y="16205"/>
                    <a:pt x="4006" y="20887"/>
                    <a:pt x="8873" y="20887"/>
                  </a:cubicBezTo>
                  <a:lnTo>
                    <a:pt x="13864" y="20887"/>
                  </a:lnTo>
                  <a:cubicBezTo>
                    <a:pt x="18793" y="20887"/>
                    <a:pt x="22736" y="16205"/>
                    <a:pt x="22736" y="10413"/>
                  </a:cubicBezTo>
                  <a:cubicBezTo>
                    <a:pt x="22736" y="4683"/>
                    <a:pt x="18793" y="0"/>
                    <a:pt x="13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3801468" y="2807990"/>
              <a:ext cx="177771" cy="209246"/>
            </a:xfrm>
            <a:custGeom>
              <a:avLst/>
              <a:gdLst/>
              <a:ahLst/>
              <a:cxnLst/>
              <a:rect l="l" t="t" r="r" b="b"/>
              <a:pathLst>
                <a:path w="17746" h="20888" extrusionOk="0">
                  <a:moveTo>
                    <a:pt x="8873" y="0"/>
                  </a:moveTo>
                  <a:cubicBezTo>
                    <a:pt x="3944" y="0"/>
                    <a:pt x="1" y="4683"/>
                    <a:pt x="1" y="10413"/>
                  </a:cubicBezTo>
                  <a:cubicBezTo>
                    <a:pt x="1" y="16205"/>
                    <a:pt x="3944" y="20887"/>
                    <a:pt x="8873" y="20887"/>
                  </a:cubicBezTo>
                  <a:cubicBezTo>
                    <a:pt x="13802" y="20887"/>
                    <a:pt x="17746" y="16205"/>
                    <a:pt x="17746" y="10413"/>
                  </a:cubicBezTo>
                  <a:cubicBezTo>
                    <a:pt x="17746" y="4683"/>
                    <a:pt x="13802" y="0"/>
                    <a:pt x="8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819369" y="2824649"/>
              <a:ext cx="141968" cy="175917"/>
            </a:xfrm>
            <a:custGeom>
              <a:avLst/>
              <a:gdLst/>
              <a:ahLst/>
              <a:cxnLst/>
              <a:rect l="l" t="t" r="r" b="b"/>
              <a:pathLst>
                <a:path w="14172" h="17561" extrusionOk="0">
                  <a:moveTo>
                    <a:pt x="7086" y="1"/>
                  </a:moveTo>
                  <a:cubicBezTo>
                    <a:pt x="3266" y="1"/>
                    <a:pt x="0" y="4006"/>
                    <a:pt x="0" y="8750"/>
                  </a:cubicBezTo>
                  <a:cubicBezTo>
                    <a:pt x="0" y="13556"/>
                    <a:pt x="3266" y="17561"/>
                    <a:pt x="7086" y="17561"/>
                  </a:cubicBezTo>
                  <a:cubicBezTo>
                    <a:pt x="10906" y="17561"/>
                    <a:pt x="14172" y="13556"/>
                    <a:pt x="14172" y="8750"/>
                  </a:cubicBezTo>
                  <a:cubicBezTo>
                    <a:pt x="14172" y="4006"/>
                    <a:pt x="10906" y="1"/>
                    <a:pt x="7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3834185" y="2833294"/>
              <a:ext cx="127152" cy="158016"/>
            </a:xfrm>
            <a:custGeom>
              <a:avLst/>
              <a:gdLst/>
              <a:ahLst/>
              <a:cxnLst/>
              <a:rect l="l" t="t" r="r" b="b"/>
              <a:pathLst>
                <a:path w="12693" h="15774" extrusionOk="0">
                  <a:moveTo>
                    <a:pt x="6346" y="0"/>
                  </a:moveTo>
                  <a:cubicBezTo>
                    <a:pt x="2896" y="0"/>
                    <a:pt x="0" y="3636"/>
                    <a:pt x="0" y="7887"/>
                  </a:cubicBezTo>
                  <a:cubicBezTo>
                    <a:pt x="0" y="12200"/>
                    <a:pt x="2896" y="15774"/>
                    <a:pt x="6346" y="15774"/>
                  </a:cubicBezTo>
                  <a:cubicBezTo>
                    <a:pt x="9797" y="15774"/>
                    <a:pt x="12693" y="12200"/>
                    <a:pt x="12693" y="7887"/>
                  </a:cubicBezTo>
                  <a:cubicBezTo>
                    <a:pt x="12693" y="3636"/>
                    <a:pt x="9797" y="0"/>
                    <a:pt x="6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3853319" y="2859219"/>
              <a:ext cx="37045" cy="46301"/>
            </a:xfrm>
            <a:custGeom>
              <a:avLst/>
              <a:gdLst/>
              <a:ahLst/>
              <a:cxnLst/>
              <a:rect l="l" t="t" r="r" b="b"/>
              <a:pathLst>
                <a:path w="3698" h="4622" extrusionOk="0">
                  <a:moveTo>
                    <a:pt x="1849" y="0"/>
                  </a:moveTo>
                  <a:cubicBezTo>
                    <a:pt x="863" y="0"/>
                    <a:pt x="0" y="1048"/>
                    <a:pt x="0" y="2342"/>
                  </a:cubicBezTo>
                  <a:cubicBezTo>
                    <a:pt x="0" y="3574"/>
                    <a:pt x="863" y="4621"/>
                    <a:pt x="1849" y="4621"/>
                  </a:cubicBezTo>
                  <a:cubicBezTo>
                    <a:pt x="2835" y="4621"/>
                    <a:pt x="3697" y="3574"/>
                    <a:pt x="3697" y="2342"/>
                  </a:cubicBezTo>
                  <a:cubicBezTo>
                    <a:pt x="3697" y="1048"/>
                    <a:pt x="2835"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3909487" y="2991300"/>
              <a:ext cx="157395" cy="224683"/>
            </a:xfrm>
            <a:custGeom>
              <a:avLst/>
              <a:gdLst/>
              <a:ahLst/>
              <a:cxnLst/>
              <a:rect l="l" t="t" r="r" b="b"/>
              <a:pathLst>
                <a:path w="15712" h="22429" extrusionOk="0">
                  <a:moveTo>
                    <a:pt x="10290" y="1"/>
                  </a:moveTo>
                  <a:lnTo>
                    <a:pt x="0" y="22428"/>
                  </a:lnTo>
                  <a:lnTo>
                    <a:pt x="15712" y="22428"/>
                  </a:lnTo>
                  <a:lnTo>
                    <a:pt x="15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3909487" y="2991300"/>
              <a:ext cx="157395" cy="224683"/>
            </a:xfrm>
            <a:custGeom>
              <a:avLst/>
              <a:gdLst/>
              <a:ahLst/>
              <a:cxnLst/>
              <a:rect l="l" t="t" r="r" b="b"/>
              <a:pathLst>
                <a:path w="15712" h="22429" extrusionOk="0">
                  <a:moveTo>
                    <a:pt x="10290" y="1"/>
                  </a:moveTo>
                  <a:lnTo>
                    <a:pt x="0" y="22428"/>
                  </a:lnTo>
                  <a:lnTo>
                    <a:pt x="5484" y="22428"/>
                  </a:lnTo>
                  <a:lnTo>
                    <a:pt x="15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3857015" y="3281397"/>
              <a:ext cx="784500" cy="325899"/>
            </a:xfrm>
            <a:custGeom>
              <a:avLst/>
              <a:gdLst/>
              <a:ahLst/>
              <a:cxnLst/>
              <a:rect l="l" t="t" r="r" b="b"/>
              <a:pathLst>
                <a:path w="78313" h="32533" extrusionOk="0">
                  <a:moveTo>
                    <a:pt x="1" y="0"/>
                  </a:moveTo>
                  <a:lnTo>
                    <a:pt x="1" y="9674"/>
                  </a:lnTo>
                  <a:cubicBezTo>
                    <a:pt x="1" y="22305"/>
                    <a:pt x="10229" y="32533"/>
                    <a:pt x="22798" y="32533"/>
                  </a:cubicBezTo>
                  <a:lnTo>
                    <a:pt x="55454" y="32533"/>
                  </a:lnTo>
                  <a:cubicBezTo>
                    <a:pt x="68085" y="32533"/>
                    <a:pt x="78313" y="22305"/>
                    <a:pt x="78313" y="9674"/>
                  </a:cubicBezTo>
                  <a:lnTo>
                    <a:pt x="78313" y="8442"/>
                  </a:lnTo>
                  <a:lnTo>
                    <a:pt x="78251" y="8442"/>
                  </a:lnTo>
                  <a:cubicBezTo>
                    <a:pt x="78251" y="11769"/>
                    <a:pt x="75602" y="14418"/>
                    <a:pt x="72274" y="14418"/>
                  </a:cubicBezTo>
                  <a:lnTo>
                    <a:pt x="52250" y="14418"/>
                  </a:lnTo>
                  <a:cubicBezTo>
                    <a:pt x="48245" y="14418"/>
                    <a:pt x="45041" y="11214"/>
                    <a:pt x="45041" y="7209"/>
                  </a:cubicBezTo>
                  <a:lnTo>
                    <a:pt x="45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3921207" y="3379538"/>
              <a:ext cx="271594" cy="227758"/>
            </a:xfrm>
            <a:custGeom>
              <a:avLst/>
              <a:gdLst/>
              <a:ahLst/>
              <a:cxnLst/>
              <a:rect l="l" t="t" r="r" b="b"/>
              <a:pathLst>
                <a:path w="27112" h="22736" extrusionOk="0">
                  <a:moveTo>
                    <a:pt x="2219" y="0"/>
                  </a:moveTo>
                  <a:cubicBezTo>
                    <a:pt x="987" y="0"/>
                    <a:pt x="1" y="1109"/>
                    <a:pt x="124" y="2341"/>
                  </a:cubicBezTo>
                  <a:cubicBezTo>
                    <a:pt x="1356" y="13802"/>
                    <a:pt x="11091" y="22736"/>
                    <a:pt x="22860" y="22736"/>
                  </a:cubicBezTo>
                  <a:lnTo>
                    <a:pt x="27111" y="22736"/>
                  </a:lnTo>
                  <a:cubicBezTo>
                    <a:pt x="15220" y="22736"/>
                    <a:pt x="5423" y="13617"/>
                    <a:pt x="4375" y="1972"/>
                  </a:cubicBezTo>
                  <a:cubicBezTo>
                    <a:pt x="4252" y="863"/>
                    <a:pt x="3390" y="0"/>
                    <a:pt x="2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4027994" y="3379538"/>
              <a:ext cx="271584" cy="227758"/>
            </a:xfrm>
            <a:custGeom>
              <a:avLst/>
              <a:gdLst/>
              <a:ahLst/>
              <a:cxnLst/>
              <a:rect l="l" t="t" r="r" b="b"/>
              <a:pathLst>
                <a:path w="27111" h="22736" extrusionOk="0">
                  <a:moveTo>
                    <a:pt x="2280" y="0"/>
                  </a:moveTo>
                  <a:cubicBezTo>
                    <a:pt x="986" y="0"/>
                    <a:pt x="0" y="1109"/>
                    <a:pt x="123" y="2341"/>
                  </a:cubicBezTo>
                  <a:cubicBezTo>
                    <a:pt x="1417" y="13802"/>
                    <a:pt x="11091" y="22736"/>
                    <a:pt x="22859" y="22736"/>
                  </a:cubicBezTo>
                  <a:lnTo>
                    <a:pt x="27110" y="22736"/>
                  </a:lnTo>
                  <a:cubicBezTo>
                    <a:pt x="15219" y="22736"/>
                    <a:pt x="5422" y="13617"/>
                    <a:pt x="4375" y="1972"/>
                  </a:cubicBezTo>
                  <a:cubicBezTo>
                    <a:pt x="4313" y="863"/>
                    <a:pt x="3389" y="0"/>
                    <a:pt x="22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4134770" y="3379538"/>
              <a:ext cx="272206" cy="227758"/>
            </a:xfrm>
            <a:custGeom>
              <a:avLst/>
              <a:gdLst/>
              <a:ahLst/>
              <a:cxnLst/>
              <a:rect l="l" t="t" r="r" b="b"/>
              <a:pathLst>
                <a:path w="27173" h="22736" extrusionOk="0">
                  <a:moveTo>
                    <a:pt x="2280" y="0"/>
                  </a:moveTo>
                  <a:cubicBezTo>
                    <a:pt x="986" y="0"/>
                    <a:pt x="0" y="1109"/>
                    <a:pt x="185" y="2341"/>
                  </a:cubicBezTo>
                  <a:cubicBezTo>
                    <a:pt x="1417" y="13802"/>
                    <a:pt x="11091" y="22736"/>
                    <a:pt x="22859" y="22736"/>
                  </a:cubicBezTo>
                  <a:lnTo>
                    <a:pt x="27172" y="22736"/>
                  </a:lnTo>
                  <a:cubicBezTo>
                    <a:pt x="15219" y="22736"/>
                    <a:pt x="5484" y="13617"/>
                    <a:pt x="4375" y="1972"/>
                  </a:cubicBezTo>
                  <a:cubicBezTo>
                    <a:pt x="4313" y="863"/>
                    <a:pt x="3389" y="0"/>
                    <a:pt x="22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3832332" y="3268434"/>
              <a:ext cx="505513" cy="53093"/>
            </a:xfrm>
            <a:custGeom>
              <a:avLst/>
              <a:gdLst/>
              <a:ahLst/>
              <a:cxnLst/>
              <a:rect l="l" t="t" r="r" b="b"/>
              <a:pathLst>
                <a:path w="50463" h="5300" extrusionOk="0">
                  <a:moveTo>
                    <a:pt x="2650" y="0"/>
                  </a:moveTo>
                  <a:cubicBezTo>
                    <a:pt x="1171" y="0"/>
                    <a:pt x="0" y="1171"/>
                    <a:pt x="0" y="2650"/>
                  </a:cubicBezTo>
                  <a:cubicBezTo>
                    <a:pt x="0" y="4129"/>
                    <a:pt x="1171" y="5299"/>
                    <a:pt x="2650" y="5299"/>
                  </a:cubicBezTo>
                  <a:lnTo>
                    <a:pt x="47813" y="5299"/>
                  </a:lnTo>
                  <a:cubicBezTo>
                    <a:pt x="49292" y="5299"/>
                    <a:pt x="50462" y="4129"/>
                    <a:pt x="50462" y="2650"/>
                  </a:cubicBezTo>
                  <a:cubicBezTo>
                    <a:pt x="50462" y="1171"/>
                    <a:pt x="49292" y="0"/>
                    <a:pt x="478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3832332" y="3268434"/>
              <a:ext cx="505513" cy="53093"/>
            </a:xfrm>
            <a:custGeom>
              <a:avLst/>
              <a:gdLst/>
              <a:ahLst/>
              <a:cxnLst/>
              <a:rect l="l" t="t" r="r" b="b"/>
              <a:pathLst>
                <a:path w="50463" h="5300" extrusionOk="0">
                  <a:moveTo>
                    <a:pt x="2650" y="0"/>
                  </a:moveTo>
                  <a:cubicBezTo>
                    <a:pt x="1910" y="0"/>
                    <a:pt x="1233" y="247"/>
                    <a:pt x="740" y="740"/>
                  </a:cubicBezTo>
                  <a:cubicBezTo>
                    <a:pt x="247" y="1233"/>
                    <a:pt x="0" y="1911"/>
                    <a:pt x="0" y="2650"/>
                  </a:cubicBezTo>
                  <a:cubicBezTo>
                    <a:pt x="0" y="4129"/>
                    <a:pt x="1171" y="5299"/>
                    <a:pt x="2650" y="5299"/>
                  </a:cubicBezTo>
                  <a:lnTo>
                    <a:pt x="47813" y="5299"/>
                  </a:lnTo>
                  <a:cubicBezTo>
                    <a:pt x="48552" y="5299"/>
                    <a:pt x="49169" y="4991"/>
                    <a:pt x="49661" y="4498"/>
                  </a:cubicBezTo>
                  <a:cubicBezTo>
                    <a:pt x="50154" y="4067"/>
                    <a:pt x="50462" y="3389"/>
                    <a:pt x="50462" y="2650"/>
                  </a:cubicBezTo>
                  <a:cubicBezTo>
                    <a:pt x="50462" y="1171"/>
                    <a:pt x="49292" y="0"/>
                    <a:pt x="47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4281667" y="3268434"/>
              <a:ext cx="56178" cy="53093"/>
            </a:xfrm>
            <a:custGeom>
              <a:avLst/>
              <a:gdLst/>
              <a:ahLst/>
              <a:cxnLst/>
              <a:rect l="l" t="t" r="r" b="b"/>
              <a:pathLst>
                <a:path w="5608" h="5300" extrusionOk="0">
                  <a:moveTo>
                    <a:pt x="2650" y="0"/>
                  </a:moveTo>
                  <a:cubicBezTo>
                    <a:pt x="1911" y="0"/>
                    <a:pt x="1233" y="247"/>
                    <a:pt x="740" y="740"/>
                  </a:cubicBezTo>
                  <a:cubicBezTo>
                    <a:pt x="309" y="1233"/>
                    <a:pt x="1" y="1911"/>
                    <a:pt x="1" y="2650"/>
                  </a:cubicBezTo>
                  <a:cubicBezTo>
                    <a:pt x="1" y="4129"/>
                    <a:pt x="1171" y="5299"/>
                    <a:pt x="2650" y="5299"/>
                  </a:cubicBezTo>
                  <a:lnTo>
                    <a:pt x="2958" y="5299"/>
                  </a:lnTo>
                  <a:cubicBezTo>
                    <a:pt x="3697" y="5299"/>
                    <a:pt x="4314" y="4991"/>
                    <a:pt x="4806" y="4498"/>
                  </a:cubicBezTo>
                  <a:cubicBezTo>
                    <a:pt x="5299" y="4067"/>
                    <a:pt x="5607" y="3389"/>
                    <a:pt x="5607" y="2650"/>
                  </a:cubicBezTo>
                  <a:cubicBezTo>
                    <a:pt x="5607" y="1171"/>
                    <a:pt x="4437" y="0"/>
                    <a:pt x="2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4568678" y="2868475"/>
              <a:ext cx="198747" cy="198757"/>
            </a:xfrm>
            <a:custGeom>
              <a:avLst/>
              <a:gdLst/>
              <a:ahLst/>
              <a:cxnLst/>
              <a:rect l="l" t="t" r="r" b="b"/>
              <a:pathLst>
                <a:path w="19840" h="19841" extrusionOk="0">
                  <a:moveTo>
                    <a:pt x="3512" y="0"/>
                  </a:moveTo>
                  <a:cubicBezTo>
                    <a:pt x="1541" y="0"/>
                    <a:pt x="0" y="1602"/>
                    <a:pt x="0" y="3512"/>
                  </a:cubicBezTo>
                  <a:lnTo>
                    <a:pt x="0" y="16328"/>
                  </a:lnTo>
                  <a:cubicBezTo>
                    <a:pt x="0" y="18300"/>
                    <a:pt x="1541" y="19840"/>
                    <a:pt x="3512" y="19840"/>
                  </a:cubicBezTo>
                  <a:lnTo>
                    <a:pt x="16328" y="19840"/>
                  </a:lnTo>
                  <a:cubicBezTo>
                    <a:pt x="18300" y="19840"/>
                    <a:pt x="19840" y="18300"/>
                    <a:pt x="19840" y="16328"/>
                  </a:cubicBezTo>
                  <a:lnTo>
                    <a:pt x="19840" y="3512"/>
                  </a:lnTo>
                  <a:cubicBezTo>
                    <a:pt x="19840" y="1602"/>
                    <a:pt x="18238" y="0"/>
                    <a:pt x="16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4611263" y="2868475"/>
              <a:ext cx="156163" cy="198757"/>
            </a:xfrm>
            <a:custGeom>
              <a:avLst/>
              <a:gdLst/>
              <a:ahLst/>
              <a:cxnLst/>
              <a:rect l="l" t="t" r="r" b="b"/>
              <a:pathLst>
                <a:path w="15589" h="19841" extrusionOk="0">
                  <a:moveTo>
                    <a:pt x="3513" y="0"/>
                  </a:moveTo>
                  <a:cubicBezTo>
                    <a:pt x="1603" y="0"/>
                    <a:pt x="1" y="1602"/>
                    <a:pt x="1" y="3512"/>
                  </a:cubicBezTo>
                  <a:lnTo>
                    <a:pt x="1" y="16328"/>
                  </a:lnTo>
                  <a:cubicBezTo>
                    <a:pt x="1" y="18300"/>
                    <a:pt x="1603" y="19840"/>
                    <a:pt x="3513" y="19840"/>
                  </a:cubicBezTo>
                  <a:lnTo>
                    <a:pt x="12077" y="19840"/>
                  </a:lnTo>
                  <a:cubicBezTo>
                    <a:pt x="14049" y="19840"/>
                    <a:pt x="15589" y="18300"/>
                    <a:pt x="15589" y="16328"/>
                  </a:cubicBezTo>
                  <a:lnTo>
                    <a:pt x="15589" y="3512"/>
                  </a:lnTo>
                  <a:cubicBezTo>
                    <a:pt x="15589" y="1602"/>
                    <a:pt x="13987" y="0"/>
                    <a:pt x="120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4643359" y="2904889"/>
              <a:ext cx="107408" cy="17911"/>
            </a:xfrm>
            <a:custGeom>
              <a:avLst/>
              <a:gdLst/>
              <a:ahLst/>
              <a:cxnLst/>
              <a:rect l="l" t="t" r="r" b="b"/>
              <a:pathLst>
                <a:path w="10722" h="1788" extrusionOk="0">
                  <a:moveTo>
                    <a:pt x="863" y="1"/>
                  </a:moveTo>
                  <a:cubicBezTo>
                    <a:pt x="432" y="1"/>
                    <a:pt x="0" y="370"/>
                    <a:pt x="0" y="863"/>
                  </a:cubicBezTo>
                  <a:cubicBezTo>
                    <a:pt x="0" y="1356"/>
                    <a:pt x="432" y="1787"/>
                    <a:pt x="863" y="1787"/>
                  </a:cubicBezTo>
                  <a:lnTo>
                    <a:pt x="9859" y="1787"/>
                  </a:lnTo>
                  <a:cubicBezTo>
                    <a:pt x="10290" y="1787"/>
                    <a:pt x="10721" y="1356"/>
                    <a:pt x="10721" y="863"/>
                  </a:cubicBezTo>
                  <a:cubicBezTo>
                    <a:pt x="10721" y="370"/>
                    <a:pt x="10290" y="1"/>
                    <a:pt x="9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4643359" y="2941302"/>
              <a:ext cx="107408" cy="17300"/>
            </a:xfrm>
            <a:custGeom>
              <a:avLst/>
              <a:gdLst/>
              <a:ahLst/>
              <a:cxnLst/>
              <a:rect l="l" t="t" r="r" b="b"/>
              <a:pathLst>
                <a:path w="10722" h="1727" extrusionOk="0">
                  <a:moveTo>
                    <a:pt x="863" y="1"/>
                  </a:moveTo>
                  <a:cubicBezTo>
                    <a:pt x="432" y="1"/>
                    <a:pt x="0" y="371"/>
                    <a:pt x="0" y="864"/>
                  </a:cubicBezTo>
                  <a:cubicBezTo>
                    <a:pt x="0" y="1356"/>
                    <a:pt x="432" y="1726"/>
                    <a:pt x="863" y="1726"/>
                  </a:cubicBezTo>
                  <a:lnTo>
                    <a:pt x="9859" y="1726"/>
                  </a:lnTo>
                  <a:cubicBezTo>
                    <a:pt x="10290" y="1726"/>
                    <a:pt x="10721" y="1356"/>
                    <a:pt x="10721" y="864"/>
                  </a:cubicBezTo>
                  <a:cubicBezTo>
                    <a:pt x="10721" y="371"/>
                    <a:pt x="10290" y="1"/>
                    <a:pt x="9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4643359" y="2977105"/>
              <a:ext cx="107408" cy="17911"/>
            </a:xfrm>
            <a:custGeom>
              <a:avLst/>
              <a:gdLst/>
              <a:ahLst/>
              <a:cxnLst/>
              <a:rect l="l" t="t" r="r" b="b"/>
              <a:pathLst>
                <a:path w="10722" h="1788" extrusionOk="0">
                  <a:moveTo>
                    <a:pt x="863" y="1"/>
                  </a:moveTo>
                  <a:cubicBezTo>
                    <a:pt x="432" y="1"/>
                    <a:pt x="0" y="432"/>
                    <a:pt x="0" y="925"/>
                  </a:cubicBezTo>
                  <a:cubicBezTo>
                    <a:pt x="0" y="1356"/>
                    <a:pt x="432" y="1787"/>
                    <a:pt x="863" y="1787"/>
                  </a:cubicBezTo>
                  <a:lnTo>
                    <a:pt x="9859" y="1787"/>
                  </a:lnTo>
                  <a:cubicBezTo>
                    <a:pt x="10290" y="1787"/>
                    <a:pt x="10721" y="1356"/>
                    <a:pt x="10721" y="925"/>
                  </a:cubicBezTo>
                  <a:cubicBezTo>
                    <a:pt x="10721" y="432"/>
                    <a:pt x="10290" y="1"/>
                    <a:pt x="9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4643359" y="3013519"/>
              <a:ext cx="107408" cy="17290"/>
            </a:xfrm>
            <a:custGeom>
              <a:avLst/>
              <a:gdLst/>
              <a:ahLst/>
              <a:cxnLst/>
              <a:rect l="l" t="t" r="r" b="b"/>
              <a:pathLst>
                <a:path w="10722" h="1726" extrusionOk="0">
                  <a:moveTo>
                    <a:pt x="863" y="1"/>
                  </a:moveTo>
                  <a:cubicBezTo>
                    <a:pt x="432" y="1"/>
                    <a:pt x="0" y="370"/>
                    <a:pt x="0" y="863"/>
                  </a:cubicBezTo>
                  <a:cubicBezTo>
                    <a:pt x="0" y="1356"/>
                    <a:pt x="432" y="1726"/>
                    <a:pt x="863" y="1726"/>
                  </a:cubicBezTo>
                  <a:lnTo>
                    <a:pt x="9859" y="1726"/>
                  </a:lnTo>
                  <a:cubicBezTo>
                    <a:pt x="10290" y="1726"/>
                    <a:pt x="10721" y="1356"/>
                    <a:pt x="10721" y="863"/>
                  </a:cubicBezTo>
                  <a:cubicBezTo>
                    <a:pt x="10721" y="370"/>
                    <a:pt x="10290" y="1"/>
                    <a:pt x="9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3871220" y="2406799"/>
              <a:ext cx="983859" cy="366630"/>
            </a:xfrm>
            <a:custGeom>
              <a:avLst/>
              <a:gdLst/>
              <a:ahLst/>
              <a:cxnLst/>
              <a:rect l="l" t="t" r="r" b="b"/>
              <a:pathLst>
                <a:path w="98214" h="36599" extrusionOk="0">
                  <a:moveTo>
                    <a:pt x="30253" y="0"/>
                  </a:moveTo>
                  <a:cubicBezTo>
                    <a:pt x="13555" y="0"/>
                    <a:pt x="0" y="13555"/>
                    <a:pt x="0" y="30253"/>
                  </a:cubicBezTo>
                  <a:cubicBezTo>
                    <a:pt x="0" y="32964"/>
                    <a:pt x="2218" y="35182"/>
                    <a:pt x="4929" y="35182"/>
                  </a:cubicBezTo>
                  <a:lnTo>
                    <a:pt x="26433" y="35182"/>
                  </a:lnTo>
                  <a:cubicBezTo>
                    <a:pt x="29821" y="35182"/>
                    <a:pt x="32594" y="32471"/>
                    <a:pt x="32594" y="29082"/>
                  </a:cubicBezTo>
                  <a:cubicBezTo>
                    <a:pt x="32594" y="16389"/>
                    <a:pt x="42884" y="6100"/>
                    <a:pt x="55576" y="6100"/>
                  </a:cubicBezTo>
                  <a:lnTo>
                    <a:pt x="73198" y="6100"/>
                  </a:lnTo>
                  <a:cubicBezTo>
                    <a:pt x="85459" y="6100"/>
                    <a:pt x="95379" y="16020"/>
                    <a:pt x="95379" y="28281"/>
                  </a:cubicBezTo>
                  <a:lnTo>
                    <a:pt x="95379" y="36599"/>
                  </a:lnTo>
                  <a:cubicBezTo>
                    <a:pt x="96981" y="36599"/>
                    <a:pt x="98213" y="35305"/>
                    <a:pt x="98213" y="33765"/>
                  </a:cubicBezTo>
                  <a:lnTo>
                    <a:pt x="98213" y="30253"/>
                  </a:lnTo>
                  <a:cubicBezTo>
                    <a:pt x="98213" y="13555"/>
                    <a:pt x="84720" y="0"/>
                    <a:pt x="67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4700759" y="2700592"/>
              <a:ext cx="70994" cy="88274"/>
            </a:xfrm>
            <a:custGeom>
              <a:avLst/>
              <a:gdLst/>
              <a:ahLst/>
              <a:cxnLst/>
              <a:rect l="l" t="t" r="r" b="b"/>
              <a:pathLst>
                <a:path w="7087" h="8812" extrusionOk="0">
                  <a:moveTo>
                    <a:pt x="3513" y="0"/>
                  </a:moveTo>
                  <a:cubicBezTo>
                    <a:pt x="1603" y="0"/>
                    <a:pt x="1" y="2034"/>
                    <a:pt x="1" y="4375"/>
                  </a:cubicBezTo>
                  <a:cubicBezTo>
                    <a:pt x="1" y="6778"/>
                    <a:pt x="1603" y="8811"/>
                    <a:pt x="3513" y="8811"/>
                  </a:cubicBezTo>
                  <a:cubicBezTo>
                    <a:pt x="5423" y="8811"/>
                    <a:pt x="7086" y="6778"/>
                    <a:pt x="7086" y="4375"/>
                  </a:cubicBezTo>
                  <a:cubicBezTo>
                    <a:pt x="7086" y="2034"/>
                    <a:pt x="5423" y="0"/>
                    <a:pt x="3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4700759" y="2704909"/>
              <a:ext cx="63581" cy="79018"/>
            </a:xfrm>
            <a:custGeom>
              <a:avLst/>
              <a:gdLst/>
              <a:ahLst/>
              <a:cxnLst/>
              <a:rect l="l" t="t" r="r" b="b"/>
              <a:pathLst>
                <a:path w="6347" h="7888" extrusionOk="0">
                  <a:moveTo>
                    <a:pt x="3143" y="1"/>
                  </a:moveTo>
                  <a:cubicBezTo>
                    <a:pt x="1418" y="1"/>
                    <a:pt x="1" y="1849"/>
                    <a:pt x="1" y="3944"/>
                  </a:cubicBezTo>
                  <a:cubicBezTo>
                    <a:pt x="1" y="6100"/>
                    <a:pt x="1418" y="7887"/>
                    <a:pt x="3143" y="7887"/>
                  </a:cubicBezTo>
                  <a:cubicBezTo>
                    <a:pt x="4868" y="7887"/>
                    <a:pt x="6347" y="6100"/>
                    <a:pt x="6347" y="3944"/>
                  </a:cubicBezTo>
                  <a:cubicBezTo>
                    <a:pt x="6347" y="1849"/>
                    <a:pt x="4868" y="1"/>
                    <a:pt x="3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4601386" y="2700592"/>
              <a:ext cx="70994" cy="88274"/>
            </a:xfrm>
            <a:custGeom>
              <a:avLst/>
              <a:gdLst/>
              <a:ahLst/>
              <a:cxnLst/>
              <a:rect l="l" t="t" r="r" b="b"/>
              <a:pathLst>
                <a:path w="7087" h="8812" extrusionOk="0">
                  <a:moveTo>
                    <a:pt x="3513" y="0"/>
                  </a:moveTo>
                  <a:cubicBezTo>
                    <a:pt x="1603" y="0"/>
                    <a:pt x="1" y="2034"/>
                    <a:pt x="1" y="4375"/>
                  </a:cubicBezTo>
                  <a:cubicBezTo>
                    <a:pt x="1" y="6778"/>
                    <a:pt x="1603" y="8811"/>
                    <a:pt x="3513" y="8811"/>
                  </a:cubicBezTo>
                  <a:cubicBezTo>
                    <a:pt x="5423" y="8811"/>
                    <a:pt x="7086" y="6778"/>
                    <a:pt x="7086" y="4375"/>
                  </a:cubicBezTo>
                  <a:cubicBezTo>
                    <a:pt x="7086" y="2034"/>
                    <a:pt x="5423" y="0"/>
                    <a:pt x="3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4601386" y="2704909"/>
              <a:ext cx="63581" cy="79018"/>
            </a:xfrm>
            <a:custGeom>
              <a:avLst/>
              <a:gdLst/>
              <a:ahLst/>
              <a:cxnLst/>
              <a:rect l="l" t="t" r="r" b="b"/>
              <a:pathLst>
                <a:path w="6347" h="7888" extrusionOk="0">
                  <a:moveTo>
                    <a:pt x="3143" y="1"/>
                  </a:moveTo>
                  <a:cubicBezTo>
                    <a:pt x="1418" y="1"/>
                    <a:pt x="1" y="1849"/>
                    <a:pt x="1" y="3944"/>
                  </a:cubicBezTo>
                  <a:cubicBezTo>
                    <a:pt x="1" y="6100"/>
                    <a:pt x="1418" y="7887"/>
                    <a:pt x="3143" y="7887"/>
                  </a:cubicBezTo>
                  <a:cubicBezTo>
                    <a:pt x="4868" y="7887"/>
                    <a:pt x="6347" y="6100"/>
                    <a:pt x="6347" y="3944"/>
                  </a:cubicBezTo>
                  <a:cubicBezTo>
                    <a:pt x="6347" y="1849"/>
                    <a:pt x="4868" y="1"/>
                    <a:pt x="3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4502012" y="2700592"/>
              <a:ext cx="70994" cy="88274"/>
            </a:xfrm>
            <a:custGeom>
              <a:avLst/>
              <a:gdLst/>
              <a:ahLst/>
              <a:cxnLst/>
              <a:rect l="l" t="t" r="r" b="b"/>
              <a:pathLst>
                <a:path w="7087" h="8812" extrusionOk="0">
                  <a:moveTo>
                    <a:pt x="3513" y="0"/>
                  </a:moveTo>
                  <a:cubicBezTo>
                    <a:pt x="1603" y="0"/>
                    <a:pt x="1" y="2034"/>
                    <a:pt x="1" y="4375"/>
                  </a:cubicBezTo>
                  <a:cubicBezTo>
                    <a:pt x="1" y="6778"/>
                    <a:pt x="1603" y="8811"/>
                    <a:pt x="3513" y="8811"/>
                  </a:cubicBezTo>
                  <a:cubicBezTo>
                    <a:pt x="5423" y="8811"/>
                    <a:pt x="7086" y="6778"/>
                    <a:pt x="7086" y="4375"/>
                  </a:cubicBezTo>
                  <a:cubicBezTo>
                    <a:pt x="7086" y="2034"/>
                    <a:pt x="5423" y="0"/>
                    <a:pt x="3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4502012" y="2704909"/>
              <a:ext cx="63591" cy="79018"/>
            </a:xfrm>
            <a:custGeom>
              <a:avLst/>
              <a:gdLst/>
              <a:ahLst/>
              <a:cxnLst/>
              <a:rect l="l" t="t" r="r" b="b"/>
              <a:pathLst>
                <a:path w="6348" h="7888" extrusionOk="0">
                  <a:moveTo>
                    <a:pt x="3143" y="1"/>
                  </a:moveTo>
                  <a:cubicBezTo>
                    <a:pt x="1418" y="1"/>
                    <a:pt x="1" y="1849"/>
                    <a:pt x="1" y="3944"/>
                  </a:cubicBezTo>
                  <a:cubicBezTo>
                    <a:pt x="1" y="6100"/>
                    <a:pt x="1418" y="7887"/>
                    <a:pt x="3143" y="7887"/>
                  </a:cubicBezTo>
                  <a:cubicBezTo>
                    <a:pt x="4868" y="7887"/>
                    <a:pt x="6347" y="6100"/>
                    <a:pt x="6347" y="3944"/>
                  </a:cubicBezTo>
                  <a:cubicBezTo>
                    <a:pt x="6347" y="1849"/>
                    <a:pt x="4868" y="1"/>
                    <a:pt x="3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4650762" y="2586402"/>
              <a:ext cx="70994" cy="88274"/>
            </a:xfrm>
            <a:custGeom>
              <a:avLst/>
              <a:gdLst/>
              <a:ahLst/>
              <a:cxnLst/>
              <a:rect l="l" t="t" r="r" b="b"/>
              <a:pathLst>
                <a:path w="7087" h="8812" extrusionOk="0">
                  <a:moveTo>
                    <a:pt x="3574" y="1"/>
                  </a:moveTo>
                  <a:cubicBezTo>
                    <a:pt x="1603" y="1"/>
                    <a:pt x="1" y="2034"/>
                    <a:pt x="1" y="4375"/>
                  </a:cubicBezTo>
                  <a:cubicBezTo>
                    <a:pt x="1" y="6778"/>
                    <a:pt x="1603" y="8812"/>
                    <a:pt x="3574" y="8812"/>
                  </a:cubicBezTo>
                  <a:cubicBezTo>
                    <a:pt x="5485" y="8812"/>
                    <a:pt x="7086" y="6778"/>
                    <a:pt x="7086" y="4375"/>
                  </a:cubicBezTo>
                  <a:cubicBezTo>
                    <a:pt x="7086" y="2034"/>
                    <a:pt x="5485" y="1"/>
                    <a:pt x="3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4650762" y="2590730"/>
              <a:ext cx="63591" cy="79008"/>
            </a:xfrm>
            <a:custGeom>
              <a:avLst/>
              <a:gdLst/>
              <a:ahLst/>
              <a:cxnLst/>
              <a:rect l="l" t="t" r="r" b="b"/>
              <a:pathLst>
                <a:path w="6348" h="7887" extrusionOk="0">
                  <a:moveTo>
                    <a:pt x="3205" y="0"/>
                  </a:moveTo>
                  <a:cubicBezTo>
                    <a:pt x="1480" y="0"/>
                    <a:pt x="1" y="1848"/>
                    <a:pt x="1" y="3943"/>
                  </a:cubicBezTo>
                  <a:cubicBezTo>
                    <a:pt x="1" y="6100"/>
                    <a:pt x="1480" y="7887"/>
                    <a:pt x="3205" y="7887"/>
                  </a:cubicBezTo>
                  <a:cubicBezTo>
                    <a:pt x="4868" y="7887"/>
                    <a:pt x="6347" y="6100"/>
                    <a:pt x="6347" y="3943"/>
                  </a:cubicBezTo>
                  <a:cubicBezTo>
                    <a:pt x="6347" y="1848"/>
                    <a:pt x="4868" y="0"/>
                    <a:pt x="3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4551388" y="2586402"/>
              <a:ext cx="70994" cy="88274"/>
            </a:xfrm>
            <a:custGeom>
              <a:avLst/>
              <a:gdLst/>
              <a:ahLst/>
              <a:cxnLst/>
              <a:rect l="l" t="t" r="r" b="b"/>
              <a:pathLst>
                <a:path w="7087" h="8812" extrusionOk="0">
                  <a:moveTo>
                    <a:pt x="3575" y="1"/>
                  </a:moveTo>
                  <a:cubicBezTo>
                    <a:pt x="1665" y="1"/>
                    <a:pt x="1" y="2034"/>
                    <a:pt x="1" y="4375"/>
                  </a:cubicBezTo>
                  <a:cubicBezTo>
                    <a:pt x="1" y="6778"/>
                    <a:pt x="1665" y="8812"/>
                    <a:pt x="3575" y="8812"/>
                  </a:cubicBezTo>
                  <a:cubicBezTo>
                    <a:pt x="5485" y="8812"/>
                    <a:pt x="7087" y="6778"/>
                    <a:pt x="7087" y="4375"/>
                  </a:cubicBezTo>
                  <a:cubicBezTo>
                    <a:pt x="7087" y="2034"/>
                    <a:pt x="5485" y="1"/>
                    <a:pt x="3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4551388" y="2590730"/>
              <a:ext cx="63591" cy="79008"/>
            </a:xfrm>
            <a:custGeom>
              <a:avLst/>
              <a:gdLst/>
              <a:ahLst/>
              <a:cxnLst/>
              <a:rect l="l" t="t" r="r" b="b"/>
              <a:pathLst>
                <a:path w="6348" h="7887" extrusionOk="0">
                  <a:moveTo>
                    <a:pt x="3205" y="0"/>
                  </a:moveTo>
                  <a:cubicBezTo>
                    <a:pt x="1480" y="0"/>
                    <a:pt x="1" y="1848"/>
                    <a:pt x="1" y="3943"/>
                  </a:cubicBezTo>
                  <a:cubicBezTo>
                    <a:pt x="1" y="6100"/>
                    <a:pt x="1480" y="7887"/>
                    <a:pt x="3205" y="7887"/>
                  </a:cubicBezTo>
                  <a:cubicBezTo>
                    <a:pt x="4930" y="7887"/>
                    <a:pt x="6347" y="6100"/>
                    <a:pt x="6347" y="3943"/>
                  </a:cubicBezTo>
                  <a:cubicBezTo>
                    <a:pt x="6347" y="1848"/>
                    <a:pt x="4930" y="0"/>
                    <a:pt x="3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3330535" y="4410289"/>
              <a:ext cx="77776" cy="67909"/>
            </a:xfrm>
            <a:custGeom>
              <a:avLst/>
              <a:gdLst/>
              <a:ahLst/>
              <a:cxnLst/>
              <a:rect l="l" t="t" r="r" b="b"/>
              <a:pathLst>
                <a:path w="7764" h="6779" extrusionOk="0">
                  <a:moveTo>
                    <a:pt x="1910" y="1"/>
                  </a:moveTo>
                  <a:cubicBezTo>
                    <a:pt x="863" y="1"/>
                    <a:pt x="0" y="863"/>
                    <a:pt x="0" y="1911"/>
                  </a:cubicBezTo>
                  <a:lnTo>
                    <a:pt x="0" y="6778"/>
                  </a:lnTo>
                  <a:lnTo>
                    <a:pt x="7763" y="6778"/>
                  </a:lnTo>
                  <a:lnTo>
                    <a:pt x="7763" y="1911"/>
                  </a:lnTo>
                  <a:cubicBezTo>
                    <a:pt x="7763" y="863"/>
                    <a:pt x="6962"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5580917" y="4410289"/>
              <a:ext cx="77776" cy="67909"/>
            </a:xfrm>
            <a:custGeom>
              <a:avLst/>
              <a:gdLst/>
              <a:ahLst/>
              <a:cxnLst/>
              <a:rect l="l" t="t" r="r" b="b"/>
              <a:pathLst>
                <a:path w="7764" h="6779" extrusionOk="0">
                  <a:moveTo>
                    <a:pt x="1911" y="1"/>
                  </a:moveTo>
                  <a:cubicBezTo>
                    <a:pt x="863" y="1"/>
                    <a:pt x="0" y="863"/>
                    <a:pt x="0" y="1911"/>
                  </a:cubicBezTo>
                  <a:lnTo>
                    <a:pt x="0" y="6778"/>
                  </a:lnTo>
                  <a:lnTo>
                    <a:pt x="7764" y="6778"/>
                  </a:lnTo>
                  <a:lnTo>
                    <a:pt x="7764" y="1911"/>
                  </a:lnTo>
                  <a:cubicBezTo>
                    <a:pt x="7764" y="863"/>
                    <a:pt x="6901" y="1"/>
                    <a:pt x="5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5735226" y="4410289"/>
              <a:ext cx="78397" cy="67909"/>
            </a:xfrm>
            <a:custGeom>
              <a:avLst/>
              <a:gdLst/>
              <a:ahLst/>
              <a:cxnLst/>
              <a:rect l="l" t="t" r="r" b="b"/>
              <a:pathLst>
                <a:path w="7826" h="6779" extrusionOk="0">
                  <a:moveTo>
                    <a:pt x="1910" y="1"/>
                  </a:moveTo>
                  <a:cubicBezTo>
                    <a:pt x="863" y="1"/>
                    <a:pt x="0" y="863"/>
                    <a:pt x="0" y="1911"/>
                  </a:cubicBezTo>
                  <a:lnTo>
                    <a:pt x="0" y="6778"/>
                  </a:lnTo>
                  <a:lnTo>
                    <a:pt x="7825" y="6778"/>
                  </a:lnTo>
                  <a:lnTo>
                    <a:pt x="7825" y="1911"/>
                  </a:lnTo>
                  <a:cubicBezTo>
                    <a:pt x="7825" y="863"/>
                    <a:pt x="6962"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7" name="Google Shape;377;p25"/>
          <p:cNvCxnSpPr>
            <a:stCxn id="273" idx="2"/>
          </p:cNvCxnSpPr>
          <p:nvPr/>
        </p:nvCxnSpPr>
        <p:spPr>
          <a:xfrm>
            <a:off x="3294299" y="1904899"/>
            <a:ext cx="1163700" cy="653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78" name="Google Shape;378;p25"/>
          <p:cNvCxnSpPr>
            <a:stCxn id="276" idx="2"/>
          </p:cNvCxnSpPr>
          <p:nvPr/>
        </p:nvCxnSpPr>
        <p:spPr>
          <a:xfrm>
            <a:off x="3294299" y="2919687"/>
            <a:ext cx="10701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79" name="Google Shape;379;p25"/>
          <p:cNvCxnSpPr>
            <a:stCxn id="279" idx="2"/>
          </p:cNvCxnSpPr>
          <p:nvPr/>
        </p:nvCxnSpPr>
        <p:spPr>
          <a:xfrm>
            <a:off x="3294299" y="3934449"/>
            <a:ext cx="4047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80" name="Google Shape;380;p25"/>
          <p:cNvCxnSpPr>
            <a:stCxn id="282" idx="2"/>
          </p:cNvCxnSpPr>
          <p:nvPr/>
        </p:nvCxnSpPr>
        <p:spPr>
          <a:xfrm flipH="1">
            <a:off x="5469974" y="1904899"/>
            <a:ext cx="703200" cy="868500"/>
          </a:xfrm>
          <a:prstGeom prst="bentConnector2">
            <a:avLst/>
          </a:prstGeom>
          <a:noFill/>
          <a:ln w="9525" cap="flat" cmpd="sng">
            <a:solidFill>
              <a:schemeClr val="dk1"/>
            </a:solidFill>
            <a:prstDash val="solid"/>
            <a:round/>
            <a:headEnd type="none" w="med" len="med"/>
            <a:tailEnd type="oval" w="med" len="med"/>
          </a:ln>
        </p:spPr>
      </p:cxnSp>
      <p:cxnSp>
        <p:nvCxnSpPr>
          <p:cNvPr id="381" name="Google Shape;381;p25"/>
          <p:cNvCxnSpPr>
            <a:stCxn id="285" idx="2"/>
          </p:cNvCxnSpPr>
          <p:nvPr/>
        </p:nvCxnSpPr>
        <p:spPr>
          <a:xfrm flipH="1">
            <a:off x="5497874" y="2919687"/>
            <a:ext cx="675300" cy="594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82" name="Google Shape;382;p25"/>
          <p:cNvCxnSpPr>
            <a:stCxn id="288" idx="2"/>
          </p:cNvCxnSpPr>
          <p:nvPr/>
        </p:nvCxnSpPr>
        <p:spPr>
          <a:xfrm flipH="1">
            <a:off x="5872574" y="3934449"/>
            <a:ext cx="300600" cy="6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Robotic Workshop Infographics by Slidesgo">
  <a:themeElements>
    <a:clrScheme name="Simple Light">
      <a:dk1>
        <a:srgbClr val="263238"/>
      </a:dk1>
      <a:lt1>
        <a:srgbClr val="FFFFFF"/>
      </a:lt1>
      <a:dk2>
        <a:srgbClr val="C7F9CC"/>
      </a:dk2>
      <a:lt2>
        <a:srgbClr val="80ED99"/>
      </a:lt2>
      <a:accent1>
        <a:srgbClr val="58DD76"/>
      </a:accent1>
      <a:accent2>
        <a:srgbClr val="48C063"/>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1469</Words>
  <Application>Microsoft Office PowerPoint</Application>
  <PresentationFormat>On-screen Show (16:9)</PresentationFormat>
  <Paragraphs>111</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Poppins Black</vt:lpstr>
      <vt:lpstr>Wingdings</vt:lpstr>
      <vt:lpstr>Palanquin Dark</vt:lpstr>
      <vt:lpstr>Poppins</vt:lpstr>
      <vt:lpstr>Robotic Workshop Infographics by Slidesgo</vt:lpstr>
      <vt:lpstr>FLOOR CLEANING ROBOT WITH ANDROID BASED VOICE COMMAND</vt:lpstr>
      <vt:lpstr>ABSTRACT</vt:lpstr>
      <vt:lpstr>INTRODUCTION</vt:lpstr>
      <vt:lpstr>LITERATURE SURVEY</vt:lpstr>
      <vt:lpstr>PowerPoint Presentation</vt:lpstr>
      <vt:lpstr>OBSERVATION AND MOTIVATION  FROM SURVEY</vt:lpstr>
      <vt:lpstr>METHODOLOGY</vt:lpstr>
      <vt:lpstr>BLOCK DIAGRAM</vt:lpstr>
      <vt:lpstr>DESIGN COMPONENTS</vt:lpstr>
      <vt:lpstr>ANDROID APPLICATION</vt:lpstr>
      <vt:lpstr>THE TASK’S</vt:lpstr>
      <vt:lpstr>RESULTS AND DISCUSSIONS</vt:lpstr>
      <vt:lpstr>VIDEO DEMONSTRATION</vt:lpstr>
      <vt:lpstr>LINKS</vt:lpstr>
      <vt:lpstr>APPLICATIONS</vt:lpstr>
      <vt:lpstr>MERITS</vt:lpstr>
      <vt:lpstr>DEMERITS</vt:lpstr>
      <vt:lpstr>REFERENCES</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FLOOR CLEANING ROBOT WITH ANDROID BASED VOICE COMMAND</dc:title>
  <cp:lastModifiedBy>vsmidhun@outlook.com</cp:lastModifiedBy>
  <cp:revision>19</cp:revision>
  <dcterms:modified xsi:type="dcterms:W3CDTF">2024-05-13T03:05:19Z</dcterms:modified>
</cp:coreProperties>
</file>